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28" r:id="rId1"/>
    <p:sldMasterId id="2147484806" r:id="rId2"/>
  </p:sldMasterIdLst>
  <p:notesMasterIdLst>
    <p:notesMasterId r:id="rId21"/>
  </p:notesMasterIdLst>
  <p:handoutMasterIdLst>
    <p:handoutMasterId r:id="rId22"/>
  </p:handoutMasterIdLst>
  <p:sldIdLst>
    <p:sldId id="256" r:id="rId3"/>
    <p:sldId id="832" r:id="rId4"/>
    <p:sldId id="346" r:id="rId5"/>
    <p:sldId id="348" r:id="rId6"/>
    <p:sldId id="343" r:id="rId7"/>
    <p:sldId id="834" r:id="rId8"/>
    <p:sldId id="835" r:id="rId9"/>
    <p:sldId id="838" r:id="rId10"/>
    <p:sldId id="837" r:id="rId11"/>
    <p:sldId id="836" r:id="rId12"/>
    <p:sldId id="839" r:id="rId13"/>
    <p:sldId id="349" r:id="rId14"/>
    <p:sldId id="304" r:id="rId15"/>
    <p:sldId id="341" r:id="rId16"/>
    <p:sldId id="833" r:id="rId17"/>
    <p:sldId id="340" r:id="rId18"/>
    <p:sldId id="342" r:id="rId19"/>
    <p:sldId id="335" r:id="rId20"/>
  </p:sldIdLst>
  <p:sldSz cx="9144000" cy="6858000" type="screen4x3"/>
  <p:notesSz cx="6797675" cy="9926638"/>
  <p:defaultTextStyle>
    <a:defPPr>
      <a:defRPr lang="en-GB"/>
    </a:defPPr>
    <a:lvl1pPr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1pPr>
    <a:lvl2pPr marL="4572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2pPr>
    <a:lvl3pPr marL="9144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3pPr>
    <a:lvl4pPr marL="13716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4pPr>
    <a:lvl5pPr marL="18288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5pPr>
    <a:lvl6pPr marL="2286000" algn="l" defTabSz="914400" rtl="0" eaLnBrk="1" latinLnBrk="0" hangingPunct="1">
      <a:defRPr sz="1200" kern="1200">
        <a:solidFill>
          <a:srgbClr val="0F5494"/>
        </a:solidFill>
        <a:latin typeface="Verdana" panose="020B0604030504040204" pitchFamily="34" charset="0"/>
        <a:ea typeface="+mn-ea"/>
        <a:cs typeface="+mn-cs"/>
      </a:defRPr>
    </a:lvl6pPr>
    <a:lvl7pPr marL="2743200" algn="l" defTabSz="914400" rtl="0" eaLnBrk="1" latinLnBrk="0" hangingPunct="1">
      <a:defRPr sz="1200" kern="1200">
        <a:solidFill>
          <a:srgbClr val="0F5494"/>
        </a:solidFill>
        <a:latin typeface="Verdana" panose="020B0604030504040204" pitchFamily="34" charset="0"/>
        <a:ea typeface="+mn-ea"/>
        <a:cs typeface="+mn-cs"/>
      </a:defRPr>
    </a:lvl7pPr>
    <a:lvl8pPr marL="3200400" algn="l" defTabSz="914400" rtl="0" eaLnBrk="1" latinLnBrk="0" hangingPunct="1">
      <a:defRPr sz="1200" kern="1200">
        <a:solidFill>
          <a:srgbClr val="0F5494"/>
        </a:solidFill>
        <a:latin typeface="Verdana" panose="020B0604030504040204" pitchFamily="34" charset="0"/>
        <a:ea typeface="+mn-ea"/>
        <a:cs typeface="+mn-cs"/>
      </a:defRPr>
    </a:lvl8pPr>
    <a:lvl9pPr marL="3657600" algn="l" defTabSz="914400" rtl="0" eaLnBrk="1" latinLnBrk="0" hangingPunct="1">
      <a:defRPr sz="1200" kern="1200">
        <a:solidFill>
          <a:srgbClr val="0F5494"/>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xandra de Bournonville" initials="" lastIdx="13" clrIdx="0"/>
  <p:cmAuthor id="2" name="RAMSEY Fiona (DEVCO)" initials="RF(" lastIdx="8" clrIdx="1">
    <p:extLst>
      <p:ext uri="{19B8F6BF-5375-455C-9EA6-DF929625EA0E}">
        <p15:presenceInfo xmlns:p15="http://schemas.microsoft.com/office/powerpoint/2012/main" userId="RAMSEY Fiona (DEVC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5EC1"/>
    <a:srgbClr val="0F5494"/>
    <a:srgbClr val="BDDEFF"/>
    <a:srgbClr val="3166CF"/>
    <a:srgbClr val="3E6FD2"/>
    <a:srgbClr val="99CCFF"/>
    <a:srgbClr val="808080"/>
    <a:srgbClr val="FFD6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C65F80-3237-4358-942D-701CFE824C01}" v="101" dt="2019-05-07T11:24:08.79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72" autoAdjust="0"/>
    <p:restoredTop sz="79704" autoAdjust="0"/>
  </p:normalViewPr>
  <p:slideViewPr>
    <p:cSldViewPr>
      <p:cViewPr varScale="1">
        <p:scale>
          <a:sx n="50" d="100"/>
          <a:sy n="50" d="100"/>
        </p:scale>
        <p:origin x="1688" y="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45" d="100"/>
          <a:sy n="45" d="100"/>
        </p:scale>
        <p:origin x="2768" y="4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bylle Koenig" userId="8e69258a572ead4b" providerId="LiveId" clId="{9FBD290D-3FB0-451A-8BC7-BF292AE1584A}"/>
    <pc:docChg chg="undo custSel delSld modSld">
      <pc:chgData name="Sibylle Koenig" userId="8e69258a572ead4b" providerId="LiveId" clId="{9FBD290D-3FB0-451A-8BC7-BF292AE1584A}" dt="2019-04-11T12:25:04.861" v="11375" actId="20577"/>
      <pc:docMkLst>
        <pc:docMk/>
      </pc:docMkLst>
      <pc:sldChg chg="modNotesTx">
        <pc:chgData name="Sibylle Koenig" userId="8e69258a572ead4b" providerId="LiveId" clId="{9FBD290D-3FB0-451A-8BC7-BF292AE1584A}" dt="2019-04-08T16:52:32.479" v="57" actId="20577"/>
        <pc:sldMkLst>
          <pc:docMk/>
          <pc:sldMk cId="0" sldId="256"/>
        </pc:sldMkLst>
      </pc:sldChg>
      <pc:sldChg chg="modNotes modNotesTx">
        <pc:chgData name="Sibylle Koenig" userId="8e69258a572ead4b" providerId="LiveId" clId="{9FBD290D-3FB0-451A-8BC7-BF292AE1584A}" dt="2019-04-11T12:19:56.732" v="11090" actId="20577"/>
        <pc:sldMkLst>
          <pc:docMk/>
          <pc:sldMk cId="0" sldId="304"/>
        </pc:sldMkLst>
      </pc:sldChg>
      <pc:sldChg chg="modNotesTx">
        <pc:chgData name="Sibylle Koenig" userId="8e69258a572ead4b" providerId="LiveId" clId="{9FBD290D-3FB0-451A-8BC7-BF292AE1584A}" dt="2019-04-09T11:23:34.273" v="10802" actId="20577"/>
        <pc:sldMkLst>
          <pc:docMk/>
          <pc:sldMk cId="1089107187" sldId="335"/>
        </pc:sldMkLst>
      </pc:sldChg>
      <pc:sldChg chg="modNotes modNotesTx">
        <pc:chgData name="Sibylle Koenig" userId="8e69258a572ead4b" providerId="LiveId" clId="{9FBD290D-3FB0-451A-8BC7-BF292AE1584A}" dt="2019-04-11T12:25:04.861" v="11375" actId="20577"/>
        <pc:sldMkLst>
          <pc:docMk/>
          <pc:sldMk cId="458156357" sldId="340"/>
        </pc:sldMkLst>
      </pc:sldChg>
      <pc:sldChg chg="modNotesTx">
        <pc:chgData name="Sibylle Koenig" userId="8e69258a572ead4b" providerId="LiveId" clId="{9FBD290D-3FB0-451A-8BC7-BF292AE1584A}" dt="2019-04-11T12:21:06.106" v="11133" actId="20577"/>
        <pc:sldMkLst>
          <pc:docMk/>
          <pc:sldMk cId="2826429101" sldId="341"/>
        </pc:sldMkLst>
      </pc:sldChg>
      <pc:sldChg chg="modNotesTx">
        <pc:chgData name="Sibylle Koenig" userId="8e69258a572ead4b" providerId="LiveId" clId="{9FBD290D-3FB0-451A-8BC7-BF292AE1584A}" dt="2019-04-09T11:11:28.698" v="10669" actId="20577"/>
        <pc:sldMkLst>
          <pc:docMk/>
          <pc:sldMk cId="2825917160" sldId="342"/>
        </pc:sldMkLst>
      </pc:sldChg>
      <pc:sldChg chg="modNotes modNotesTx">
        <pc:chgData name="Sibylle Koenig" userId="8e69258a572ead4b" providerId="LiveId" clId="{9FBD290D-3FB0-451A-8BC7-BF292AE1584A}" dt="2019-04-11T12:14:03.860" v="10870" actId="20577"/>
        <pc:sldMkLst>
          <pc:docMk/>
          <pc:sldMk cId="2528252517" sldId="346"/>
        </pc:sldMkLst>
      </pc:sldChg>
      <pc:sldChg chg="modSp modNotesTx">
        <pc:chgData name="Sibylle Koenig" userId="8e69258a572ead4b" providerId="LiveId" clId="{9FBD290D-3FB0-451A-8BC7-BF292AE1584A}" dt="2019-04-11T12:17:26.891" v="10951" actId="113"/>
        <pc:sldMkLst>
          <pc:docMk/>
          <pc:sldMk cId="2457069898" sldId="348"/>
        </pc:sldMkLst>
        <pc:spChg chg="mod">
          <ac:chgData name="Sibylle Koenig" userId="8e69258a572ead4b" providerId="LiveId" clId="{9FBD290D-3FB0-451A-8BC7-BF292AE1584A}" dt="2019-04-03T15:57:10.061" v="18" actId="122"/>
          <ac:spMkLst>
            <pc:docMk/>
            <pc:sldMk cId="2457069898" sldId="348"/>
            <ac:spMk id="31746" creationId="{84775290-0638-4986-8BF4-317E5943EF26}"/>
          </ac:spMkLst>
        </pc:spChg>
      </pc:sldChg>
      <pc:sldChg chg="modNotesTx">
        <pc:chgData name="Sibylle Koenig" userId="8e69258a572ead4b" providerId="LiveId" clId="{9FBD290D-3FB0-451A-8BC7-BF292AE1584A}" dt="2019-04-09T10:20:16.619" v="8178" actId="20577"/>
        <pc:sldMkLst>
          <pc:docMk/>
          <pc:sldMk cId="3597273679" sldId="349"/>
        </pc:sldMkLst>
      </pc:sldChg>
      <pc:sldChg chg="modNotesTx">
        <pc:chgData name="Sibylle Koenig" userId="8e69258a572ead4b" providerId="LiveId" clId="{9FBD290D-3FB0-451A-8BC7-BF292AE1584A}" dt="2019-04-09T08:00:22.542" v="990" actId="113"/>
        <pc:sldMkLst>
          <pc:docMk/>
          <pc:sldMk cId="504518890" sldId="832"/>
        </pc:sldMkLst>
      </pc:sldChg>
      <pc:sldChg chg="modNotesTx">
        <pc:chgData name="Sibylle Koenig" userId="8e69258a572ead4b" providerId="LiveId" clId="{9FBD290D-3FB0-451A-8BC7-BF292AE1584A}" dt="2019-04-11T12:21:24.133" v="11134" actId="20577"/>
        <pc:sldMkLst>
          <pc:docMk/>
          <pc:sldMk cId="4083717152" sldId="833"/>
        </pc:sldMkLst>
      </pc:sldChg>
    </pc:docChg>
  </pc:docChgLst>
  <pc:docChgLst>
    <pc:chgData name="Sibylle Koenig" userId="8e69258a572ead4b" providerId="LiveId" clId="{24C65F80-3237-4358-942D-701CFE824C01}"/>
    <pc:docChg chg="undo redo custSel addSld delSld modSld sldOrd">
      <pc:chgData name="Sibylle Koenig" userId="8e69258a572ead4b" providerId="LiveId" clId="{24C65F80-3237-4358-942D-701CFE824C01}" dt="2019-05-07T11:29:00.023" v="10720" actId="20577"/>
      <pc:docMkLst>
        <pc:docMk/>
      </pc:docMkLst>
      <pc:sldChg chg="modNotesTx">
        <pc:chgData name="Sibylle Koenig" userId="8e69258a572ead4b" providerId="LiveId" clId="{24C65F80-3237-4358-942D-701CFE824C01}" dt="2019-04-22T23:39:13.647" v="3199" actId="20577"/>
        <pc:sldMkLst>
          <pc:docMk/>
          <pc:sldMk cId="0" sldId="256"/>
        </pc:sldMkLst>
      </pc:sldChg>
      <pc:sldChg chg="modNotesTx">
        <pc:chgData name="Sibylle Koenig" userId="8e69258a572ead4b" providerId="LiveId" clId="{24C65F80-3237-4358-942D-701CFE824C01}" dt="2019-04-22T19:31:49.179" v="2266" actId="113"/>
        <pc:sldMkLst>
          <pc:docMk/>
          <pc:sldMk cId="0" sldId="304"/>
        </pc:sldMkLst>
      </pc:sldChg>
      <pc:sldChg chg="modNotesTx">
        <pc:chgData name="Sibylle Koenig" userId="8e69258a572ead4b" providerId="LiveId" clId="{24C65F80-3237-4358-942D-701CFE824C01}" dt="2019-04-22T19:32:47.530" v="2388" actId="20577"/>
        <pc:sldMkLst>
          <pc:docMk/>
          <pc:sldMk cId="2826429101" sldId="341"/>
        </pc:sldMkLst>
      </pc:sldChg>
      <pc:sldChg chg="modNotesTx">
        <pc:chgData name="Sibylle Koenig" userId="8e69258a572ead4b" providerId="LiveId" clId="{24C65F80-3237-4358-942D-701CFE824C01}" dt="2019-04-22T19:36:22.655" v="2473" actId="20577"/>
        <pc:sldMkLst>
          <pc:docMk/>
          <pc:sldMk cId="2825917160" sldId="342"/>
        </pc:sldMkLst>
      </pc:sldChg>
      <pc:sldChg chg="add">
        <pc:chgData name="Sibylle Koenig" userId="8e69258a572ead4b" providerId="LiveId" clId="{24C65F80-3237-4358-942D-701CFE824C01}" dt="2019-04-22T22:26:40.423" v="2474"/>
        <pc:sldMkLst>
          <pc:docMk/>
          <pc:sldMk cId="4195769575" sldId="343"/>
        </pc:sldMkLst>
      </pc:sldChg>
      <pc:sldChg chg="modSp modNotesTx">
        <pc:chgData name="Sibylle Koenig" userId="8e69258a572ead4b" providerId="LiveId" clId="{24C65F80-3237-4358-942D-701CFE824C01}" dt="2019-04-22T19:15:58.937" v="1818" actId="20577"/>
        <pc:sldMkLst>
          <pc:docMk/>
          <pc:sldMk cId="2528252517" sldId="346"/>
        </pc:sldMkLst>
        <pc:spChg chg="mod">
          <ac:chgData name="Sibylle Koenig" userId="8e69258a572ead4b" providerId="LiveId" clId="{24C65F80-3237-4358-942D-701CFE824C01}" dt="2019-04-22T15:57:46.022" v="294" actId="14100"/>
          <ac:spMkLst>
            <pc:docMk/>
            <pc:sldMk cId="2528252517" sldId="346"/>
            <ac:spMk id="30723" creationId="{918BB479-22A4-47CE-AA0C-53170C4482E3}"/>
          </ac:spMkLst>
        </pc:spChg>
      </pc:sldChg>
      <pc:sldChg chg="modSp modNotesTx">
        <pc:chgData name="Sibylle Koenig" userId="8e69258a572ead4b" providerId="LiveId" clId="{24C65F80-3237-4358-942D-701CFE824C01}" dt="2019-04-22T19:22:19.102" v="2145" actId="114"/>
        <pc:sldMkLst>
          <pc:docMk/>
          <pc:sldMk cId="2457069898" sldId="348"/>
        </pc:sldMkLst>
        <pc:spChg chg="mod">
          <ac:chgData name="Sibylle Koenig" userId="8e69258a572ead4b" providerId="LiveId" clId="{24C65F80-3237-4358-942D-701CFE824C01}" dt="2019-04-22T15:56:51.731" v="290" actId="255"/>
          <ac:spMkLst>
            <pc:docMk/>
            <pc:sldMk cId="2457069898" sldId="348"/>
            <ac:spMk id="30723" creationId="{918BB479-22A4-47CE-AA0C-53170C4482E3}"/>
          </ac:spMkLst>
        </pc:spChg>
      </pc:sldChg>
      <pc:sldChg chg="modNotesTx">
        <pc:chgData name="Sibylle Koenig" userId="8e69258a572ead4b" providerId="LiveId" clId="{24C65F80-3237-4358-942D-701CFE824C01}" dt="2019-04-22T19:33:49.564" v="2470" actId="114"/>
        <pc:sldMkLst>
          <pc:docMk/>
          <pc:sldMk cId="4083717152" sldId="833"/>
        </pc:sldMkLst>
      </pc:sldChg>
      <pc:sldChg chg="modSp add modNotesTx">
        <pc:chgData name="Sibylle Koenig" userId="8e69258a572ead4b" providerId="LiveId" clId="{24C65F80-3237-4358-942D-701CFE824C01}" dt="2019-04-23T00:23:50.671" v="4479" actId="20577"/>
        <pc:sldMkLst>
          <pc:docMk/>
          <pc:sldMk cId="3875774132" sldId="834"/>
        </pc:sldMkLst>
        <pc:spChg chg="mod">
          <ac:chgData name="Sibylle Koenig" userId="8e69258a572ead4b" providerId="LiveId" clId="{24C65F80-3237-4358-942D-701CFE824C01}" dt="2019-04-23T00:23:50.671" v="4479" actId="20577"/>
          <ac:spMkLst>
            <pc:docMk/>
            <pc:sldMk cId="3875774132" sldId="834"/>
            <ac:spMk id="3" creationId="{A1117CF9-0D90-441B-B219-49411ECC6A60}"/>
          </ac:spMkLst>
        </pc:spChg>
        <pc:spChg chg="mod">
          <ac:chgData name="Sibylle Koenig" userId="8e69258a572ead4b" providerId="LiveId" clId="{24C65F80-3237-4358-942D-701CFE824C01}" dt="2019-04-23T00:09:33.945" v="4311" actId="1076"/>
          <ac:spMkLst>
            <pc:docMk/>
            <pc:sldMk cId="3875774132" sldId="834"/>
            <ac:spMk id="46082" creationId="{8E067224-00A7-41A9-A361-47E3FC6668C7}"/>
          </ac:spMkLst>
        </pc:spChg>
      </pc:sldChg>
      <pc:sldChg chg="addSp delSp modSp add modNotesTx">
        <pc:chgData name="Sibylle Koenig" userId="8e69258a572ead4b" providerId="LiveId" clId="{24C65F80-3237-4358-942D-701CFE824C01}" dt="2019-05-07T10:22:12.881" v="8469" actId="207"/>
        <pc:sldMkLst>
          <pc:docMk/>
          <pc:sldMk cId="2795263614" sldId="835"/>
        </pc:sldMkLst>
        <pc:spChg chg="del mod">
          <ac:chgData name="Sibylle Koenig" userId="8e69258a572ead4b" providerId="LiveId" clId="{24C65F80-3237-4358-942D-701CFE824C01}" dt="2019-04-22T22:27:37.295" v="2482" actId="478"/>
          <ac:spMkLst>
            <pc:docMk/>
            <pc:sldMk cId="2795263614" sldId="835"/>
            <ac:spMk id="2" creationId="{DB59F778-D7B3-4713-9E1E-5F5E70F7CA48}"/>
          </ac:spMkLst>
        </pc:spChg>
        <pc:spChg chg="add del mod">
          <ac:chgData name="Sibylle Koenig" userId="8e69258a572ead4b" providerId="LiveId" clId="{24C65F80-3237-4358-942D-701CFE824C01}" dt="2019-04-22T22:27:40.595" v="2483" actId="478"/>
          <ac:spMkLst>
            <pc:docMk/>
            <pc:sldMk cId="2795263614" sldId="835"/>
            <ac:spMk id="5" creationId="{C04BE4EF-DD23-463C-976D-6438CC50491D}"/>
          </ac:spMkLst>
        </pc:spChg>
        <pc:spChg chg="add del mod">
          <ac:chgData name="Sibylle Koenig" userId="8e69258a572ead4b" providerId="LiveId" clId="{24C65F80-3237-4358-942D-701CFE824C01}" dt="2019-04-22T23:32:14.156" v="2535" actId="478"/>
          <ac:spMkLst>
            <pc:docMk/>
            <pc:sldMk cId="2795263614" sldId="835"/>
            <ac:spMk id="8" creationId="{CDFA2124-C135-4FB4-9E03-AB389B9A27ED}"/>
          </ac:spMkLst>
        </pc:spChg>
        <pc:spChg chg="add mod">
          <ac:chgData name="Sibylle Koenig" userId="8e69258a572ead4b" providerId="LiveId" clId="{24C65F80-3237-4358-942D-701CFE824C01}" dt="2019-04-23T00:06:00.723" v="4306" actId="20577"/>
          <ac:spMkLst>
            <pc:docMk/>
            <pc:sldMk cId="2795263614" sldId="835"/>
            <ac:spMk id="9" creationId="{8FE1EA5C-8CAD-49D0-A878-FFB3E5D1DBB9}"/>
          </ac:spMkLst>
        </pc:spChg>
        <pc:graphicFrameChg chg="del mod modGraphic">
          <ac:chgData name="Sibylle Koenig" userId="8e69258a572ead4b" providerId="LiveId" clId="{24C65F80-3237-4358-942D-701CFE824C01}" dt="2019-04-22T23:32:11.055" v="2534" actId="478"/>
          <ac:graphicFrameMkLst>
            <pc:docMk/>
            <pc:sldMk cId="2795263614" sldId="835"/>
            <ac:graphicFrameMk id="4" creationId="{1EB67EFB-C01E-49AD-AD3B-216863FE0640}"/>
          </ac:graphicFrameMkLst>
        </pc:graphicFrameChg>
        <pc:graphicFrameChg chg="add mod modGraphic">
          <ac:chgData name="Sibylle Koenig" userId="8e69258a572ead4b" providerId="LiveId" clId="{24C65F80-3237-4358-942D-701CFE824C01}" dt="2019-05-07T10:22:12.881" v="8469" actId="207"/>
          <ac:graphicFrameMkLst>
            <pc:docMk/>
            <pc:sldMk cId="2795263614" sldId="835"/>
            <ac:graphicFrameMk id="6" creationId="{0E01D54E-9D28-4C87-BCB4-4E2499909BD5}"/>
          </ac:graphicFrameMkLst>
        </pc:graphicFrameChg>
      </pc:sldChg>
      <pc:sldChg chg="addSp delSp modSp add ord modNotesTx">
        <pc:chgData name="Sibylle Koenig" userId="8e69258a572ead4b" providerId="LiveId" clId="{24C65F80-3237-4358-942D-701CFE824C01}" dt="2019-05-07T11:29:00.023" v="10720" actId="20577"/>
        <pc:sldMkLst>
          <pc:docMk/>
          <pc:sldMk cId="66611185" sldId="836"/>
        </pc:sldMkLst>
        <pc:spChg chg="mod">
          <ac:chgData name="Sibylle Koenig" userId="8e69258a572ead4b" providerId="LiveId" clId="{24C65F80-3237-4358-942D-701CFE824C01}" dt="2019-05-07T08:32:21.687" v="4505" actId="1076"/>
          <ac:spMkLst>
            <pc:docMk/>
            <pc:sldMk cId="66611185" sldId="836"/>
            <ac:spMk id="9" creationId="{8FE1EA5C-8CAD-49D0-A878-FFB3E5D1DBB9}"/>
          </ac:spMkLst>
        </pc:spChg>
        <pc:graphicFrameChg chg="add mod modGraphic">
          <ac:chgData name="Sibylle Koenig" userId="8e69258a572ead4b" providerId="LiveId" clId="{24C65F80-3237-4358-942D-701CFE824C01}" dt="2019-05-07T11:27:55.832" v="10494" actId="1076"/>
          <ac:graphicFrameMkLst>
            <pc:docMk/>
            <pc:sldMk cId="66611185" sldId="836"/>
            <ac:graphicFrameMk id="2" creationId="{72102BA5-C93D-4164-9092-30E8B4DF0568}"/>
          </ac:graphicFrameMkLst>
        </pc:graphicFrameChg>
        <pc:graphicFrameChg chg="del mod modGraphic">
          <ac:chgData name="Sibylle Koenig" userId="8e69258a572ead4b" providerId="LiveId" clId="{24C65F80-3237-4358-942D-701CFE824C01}" dt="2019-05-07T10:26:29.293" v="8484" actId="478"/>
          <ac:graphicFrameMkLst>
            <pc:docMk/>
            <pc:sldMk cId="66611185" sldId="836"/>
            <ac:graphicFrameMk id="6" creationId="{0E01D54E-9D28-4C87-BCB4-4E2499909BD5}"/>
          </ac:graphicFrameMkLst>
        </pc:graphicFrameChg>
      </pc:sldChg>
      <pc:sldChg chg="addSp delSp modSp add modNotesTx">
        <pc:chgData name="Sibylle Koenig" userId="8e69258a572ead4b" providerId="LiveId" clId="{24C65F80-3237-4358-942D-701CFE824C01}" dt="2019-05-07T10:24:08.397" v="8483" actId="207"/>
        <pc:sldMkLst>
          <pc:docMk/>
          <pc:sldMk cId="1379789579" sldId="837"/>
        </pc:sldMkLst>
        <pc:spChg chg="add del mod">
          <ac:chgData name="Sibylle Koenig" userId="8e69258a572ead4b" providerId="LiveId" clId="{24C65F80-3237-4358-942D-701CFE824C01}" dt="2019-05-07T10:02:24.088" v="7346" actId="1076"/>
          <ac:spMkLst>
            <pc:docMk/>
            <pc:sldMk cId="1379789579" sldId="837"/>
            <ac:spMk id="9" creationId="{8FE1EA5C-8CAD-49D0-A878-FFB3E5D1DBB9}"/>
          </ac:spMkLst>
        </pc:spChg>
        <pc:graphicFrameChg chg="add mod modGraphic">
          <ac:chgData name="Sibylle Koenig" userId="8e69258a572ead4b" providerId="LiveId" clId="{24C65F80-3237-4358-942D-701CFE824C01}" dt="2019-05-07T10:24:08.397" v="8483" actId="207"/>
          <ac:graphicFrameMkLst>
            <pc:docMk/>
            <pc:sldMk cId="1379789579" sldId="837"/>
            <ac:graphicFrameMk id="2" creationId="{15FDFAB7-07EE-4738-AA0E-66252FBBD931}"/>
          </ac:graphicFrameMkLst>
        </pc:graphicFrameChg>
        <pc:graphicFrameChg chg="add del mod modGraphic">
          <ac:chgData name="Sibylle Koenig" userId="8e69258a572ead4b" providerId="LiveId" clId="{24C65F80-3237-4358-942D-701CFE824C01}" dt="2019-05-07T10:03:32.256" v="7351"/>
          <ac:graphicFrameMkLst>
            <pc:docMk/>
            <pc:sldMk cId="1379789579" sldId="837"/>
            <ac:graphicFrameMk id="6" creationId="{0E01D54E-9D28-4C87-BCB4-4E2499909BD5}"/>
          </ac:graphicFrameMkLst>
        </pc:graphicFrameChg>
      </pc:sldChg>
      <pc:sldChg chg="addSp delSp modSp add modNotesTx">
        <pc:chgData name="Sibylle Koenig" userId="8e69258a572ead4b" providerId="LiveId" clId="{24C65F80-3237-4358-942D-701CFE824C01}" dt="2019-05-07T10:23:01.756" v="8479" actId="207"/>
        <pc:sldMkLst>
          <pc:docMk/>
          <pc:sldMk cId="1123668057" sldId="838"/>
        </pc:sldMkLst>
        <pc:spChg chg="mod">
          <ac:chgData name="Sibylle Koenig" userId="8e69258a572ead4b" providerId="LiveId" clId="{24C65F80-3237-4358-942D-701CFE824C01}" dt="2019-04-23T00:06:04.655" v="4307" actId="20577"/>
          <ac:spMkLst>
            <pc:docMk/>
            <pc:sldMk cId="1123668057" sldId="838"/>
            <ac:spMk id="9" creationId="{8FE1EA5C-8CAD-49D0-A878-FFB3E5D1DBB9}"/>
          </ac:spMkLst>
        </pc:spChg>
        <pc:graphicFrameChg chg="add del mod modGraphic">
          <ac:chgData name="Sibylle Koenig" userId="8e69258a572ead4b" providerId="LiveId" clId="{24C65F80-3237-4358-942D-701CFE824C01}" dt="2019-05-07T10:23:01.756" v="8479" actId="207"/>
          <ac:graphicFrameMkLst>
            <pc:docMk/>
            <pc:sldMk cId="1123668057" sldId="838"/>
            <ac:graphicFrameMk id="6" creationId="{0E01D54E-9D28-4C87-BCB4-4E2499909BD5}"/>
          </ac:graphicFrameMkLst>
        </pc:graphicFrameChg>
      </pc:sldChg>
      <pc:sldChg chg="addSp delSp modSp add modNotesTx">
        <pc:chgData name="Sibylle Koenig" userId="8e69258a572ead4b" providerId="LiveId" clId="{24C65F80-3237-4358-942D-701CFE824C01}" dt="2019-05-07T11:25:30.435" v="10372" actId="113"/>
        <pc:sldMkLst>
          <pc:docMk/>
          <pc:sldMk cId="1531809592" sldId="839"/>
        </pc:sldMkLst>
        <pc:spChg chg="del mod">
          <ac:chgData name="Sibylle Koenig" userId="8e69258a572ead4b" providerId="LiveId" clId="{24C65F80-3237-4358-942D-701CFE824C01}" dt="2019-04-23T00:01:01.139" v="4298" actId="478"/>
          <ac:spMkLst>
            <pc:docMk/>
            <pc:sldMk cId="1531809592" sldId="839"/>
            <ac:spMk id="9" creationId="{8FE1EA5C-8CAD-49D0-A878-FFB3E5D1DBB9}"/>
          </ac:spMkLst>
        </pc:spChg>
        <pc:graphicFrameChg chg="add del mod modGraphic">
          <ac:chgData name="Sibylle Koenig" userId="8e69258a572ead4b" providerId="LiveId" clId="{24C65F80-3237-4358-942D-701CFE824C01}" dt="2019-05-07T10:42:40.897" v="9531" actId="478"/>
          <ac:graphicFrameMkLst>
            <pc:docMk/>
            <pc:sldMk cId="1531809592" sldId="839"/>
            <ac:graphicFrameMk id="2" creationId="{624E1F9A-3A54-48EA-A966-7EF0E6854B11}"/>
          </ac:graphicFrameMkLst>
        </pc:graphicFrameChg>
        <pc:graphicFrameChg chg="add del mod modGraphic">
          <ac:chgData name="Sibylle Koenig" userId="8e69258a572ead4b" providerId="LiveId" clId="{24C65F80-3237-4358-942D-701CFE824C01}" dt="2019-04-22T23:58:41.460" v="4277"/>
          <ac:graphicFrameMkLst>
            <pc:docMk/>
            <pc:sldMk cId="1531809592" sldId="839"/>
            <ac:graphicFrameMk id="2" creationId="{A27360F9-A236-42A4-9794-9F27319FDA51}"/>
          </ac:graphicFrameMkLst>
        </pc:graphicFrameChg>
        <pc:graphicFrameChg chg="add del mod modGraphic">
          <ac:chgData name="Sibylle Koenig" userId="8e69258a572ead4b" providerId="LiveId" clId="{24C65F80-3237-4358-942D-701CFE824C01}" dt="2019-05-07T08:42:52.744" v="4511" actId="478"/>
          <ac:graphicFrameMkLst>
            <pc:docMk/>
            <pc:sldMk cId="1531809592" sldId="839"/>
            <ac:graphicFrameMk id="3" creationId="{5531CCD6-8A1C-409E-94D3-2CEBF457A523}"/>
          </ac:graphicFrameMkLst>
        </pc:graphicFrameChg>
        <pc:graphicFrameChg chg="add del mod modGraphic">
          <ac:chgData name="Sibylle Koenig" userId="8e69258a572ead4b" providerId="LiveId" clId="{24C65F80-3237-4358-942D-701CFE824C01}" dt="2019-05-07T10:43:00.589" v="9540"/>
          <ac:graphicFrameMkLst>
            <pc:docMk/>
            <pc:sldMk cId="1531809592" sldId="839"/>
            <ac:graphicFrameMk id="4" creationId="{A0A2FD4C-AA3C-445D-B233-6475BAC3B353}"/>
          </ac:graphicFrameMkLst>
        </pc:graphicFrameChg>
        <pc:graphicFrameChg chg="add mod modGraphic">
          <ac:chgData name="Sibylle Koenig" userId="8e69258a572ead4b" providerId="LiveId" clId="{24C65F80-3237-4358-942D-701CFE824C01}" dt="2019-05-07T11:25:30.435" v="10372" actId="113"/>
          <ac:graphicFrameMkLst>
            <pc:docMk/>
            <pc:sldMk cId="1531809592" sldId="839"/>
            <ac:graphicFrameMk id="5" creationId="{BEA56689-33AE-4570-AC5B-6AF043EF9A56}"/>
          </ac:graphicFrameMkLst>
        </pc:graphicFrameChg>
        <pc:graphicFrameChg chg="del mod modGraphic">
          <ac:chgData name="Sibylle Koenig" userId="8e69258a572ead4b" providerId="LiveId" clId="{24C65F80-3237-4358-942D-701CFE824C01}" dt="2019-04-22T23:58:55.223" v="4279" actId="478"/>
          <ac:graphicFrameMkLst>
            <pc:docMk/>
            <pc:sldMk cId="1531809592" sldId="839"/>
            <ac:graphicFrameMk id="6" creationId="{0E01D54E-9D28-4C87-BCB4-4E2499909BD5}"/>
          </ac:graphicFrameMkLst>
        </pc:graphicFrameChg>
      </pc:sldChg>
    </pc:docChg>
  </pc:docChgLst>
  <pc:docChgLst>
    <pc:chgData name="Sibylle Koenig" userId="8e69258a572ead4b" providerId="LiveId" clId="{5E19ACB8-3470-46A9-9116-1F7E3D7C4992}"/>
    <pc:docChg chg="modSld sldOrd">
      <pc:chgData name="Sibylle Koenig" userId="8e69258a572ead4b" providerId="LiveId" clId="{5E19ACB8-3470-46A9-9116-1F7E3D7C4992}" dt="2019-04-02T15:53:13.775" v="207"/>
      <pc:docMkLst>
        <pc:docMk/>
      </pc:docMkLst>
      <pc:sldChg chg="modNotesTx">
        <pc:chgData name="Sibylle Koenig" userId="8e69258a572ead4b" providerId="LiveId" clId="{5E19ACB8-3470-46A9-9116-1F7E3D7C4992}" dt="2019-04-02T15:31:37.889" v="201" actId="20577"/>
        <pc:sldMkLst>
          <pc:docMk/>
          <pc:sldMk cId="0" sldId="256"/>
        </pc:sldMkLst>
      </pc:sldChg>
      <pc:sldChg chg="ord">
        <pc:chgData name="Sibylle Koenig" userId="8e69258a572ead4b" providerId="LiveId" clId="{5E19ACB8-3470-46A9-9116-1F7E3D7C4992}" dt="2019-04-02T15:42:54.540" v="203"/>
        <pc:sldMkLst>
          <pc:docMk/>
          <pc:sldMk cId="2528252517" sldId="346"/>
        </pc:sldMkLst>
      </pc:sldChg>
      <pc:sldChg chg="ord">
        <pc:chgData name="Sibylle Koenig" userId="8e69258a572ead4b" providerId="LiveId" clId="{5E19ACB8-3470-46A9-9116-1F7E3D7C4992}" dt="2019-04-02T15:53:13.775" v="207"/>
        <pc:sldMkLst>
          <pc:docMk/>
          <pc:sldMk cId="2457069898" sldId="348"/>
        </pc:sldMkLst>
      </pc:sldChg>
      <pc:sldChg chg="ord">
        <pc:chgData name="Sibylle Koenig" userId="8e69258a572ead4b" providerId="LiveId" clId="{5E19ACB8-3470-46A9-9116-1F7E3D7C4992}" dt="2019-04-02T15:51:46.926" v="206"/>
        <pc:sldMkLst>
          <pc:docMk/>
          <pc:sldMk cId="3597273679" sldId="349"/>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1">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619088-69A6-45FF-8C04-5A37BC8B41E1}" type="doc">
      <dgm:prSet loTypeId="urn:microsoft.com/office/officeart/2005/8/layout/chevron2" loCatId="list" qsTypeId="urn:microsoft.com/office/officeart/2005/8/quickstyle/simple1#2" qsCatId="simple" csTypeId="urn:microsoft.com/office/officeart/2005/8/colors/colorful5#1" csCatId="colorful" phldr="1"/>
      <dgm:spPr/>
      <dgm:t>
        <a:bodyPr/>
        <a:lstStyle/>
        <a:p>
          <a:endParaRPr lang="en-GB"/>
        </a:p>
      </dgm:t>
    </dgm:pt>
    <dgm:pt modelId="{2953972C-C62A-4CCF-BD60-24E72FBCEFD6}">
      <dgm:prSet phldrT="[Text]" custT="1"/>
      <dgm:spPr/>
      <dgm:t>
        <a:bodyPr/>
        <a:lstStyle/>
        <a:p>
          <a:r>
            <a:rPr lang="en-GB" sz="1400" b="1" dirty="0">
              <a:solidFill>
                <a:schemeClr val="tx1"/>
              </a:solidFill>
              <a:effectLst>
                <a:outerShdw blurRad="38100" dist="38100" dir="2700000" algn="tl">
                  <a:srgbClr val="000000">
                    <a:alpha val="43137"/>
                  </a:srgbClr>
                </a:outerShdw>
              </a:effectLst>
            </a:rPr>
            <a:t>20</a:t>
          </a:r>
          <a:r>
            <a:rPr lang="en-GB" sz="1400" b="0" dirty="0">
              <a:solidFill>
                <a:schemeClr val="tx1"/>
              </a:solidFill>
            </a:rPr>
            <a:t> </a:t>
          </a:r>
          <a:r>
            <a:rPr lang="en-GB" sz="1400" b="0" i="1" dirty="0">
              <a:solidFill>
                <a:schemeClr val="tx1"/>
              </a:solidFill>
            </a:rPr>
            <a:t>(+6)</a:t>
          </a:r>
        </a:p>
      </dgm:t>
    </dgm:pt>
    <dgm:pt modelId="{E15717CF-B204-4AE8-A278-635027D8BF1A}" type="parTrans" cxnId="{A19D235A-D7FF-43E3-A10D-5C08F1EE35AE}">
      <dgm:prSet/>
      <dgm:spPr/>
      <dgm:t>
        <a:bodyPr/>
        <a:lstStyle/>
        <a:p>
          <a:endParaRPr lang="en-GB"/>
        </a:p>
      </dgm:t>
    </dgm:pt>
    <dgm:pt modelId="{935133FE-97BC-49C2-A71F-D70D511288E3}" type="sibTrans" cxnId="{A19D235A-D7FF-43E3-A10D-5C08F1EE35AE}">
      <dgm:prSet/>
      <dgm:spPr/>
      <dgm:t>
        <a:bodyPr/>
        <a:lstStyle/>
        <a:p>
          <a:endParaRPr lang="en-GB"/>
        </a:p>
      </dgm:t>
    </dgm:pt>
    <dgm:pt modelId="{2CEBEBAC-D55C-4A2C-B8AF-282D191C0939}">
      <dgm:prSet phldrT="[Text]" custT="1"/>
      <dgm:spPr/>
      <dgm:t>
        <a:bodyPr/>
        <a:lstStyle/>
        <a:p>
          <a:r>
            <a:rPr lang="en-GB" sz="1400" b="1">
              <a:solidFill>
                <a:schemeClr val="tx1"/>
              </a:solidFill>
              <a:effectLst>
                <a:outerShdw blurRad="38100" dist="38100" dir="2700000" algn="tl">
                  <a:srgbClr val="000000">
                    <a:alpha val="43137"/>
                  </a:srgbClr>
                </a:outerShdw>
              </a:effectLst>
            </a:rPr>
            <a:t>17</a:t>
          </a:r>
          <a:endParaRPr lang="en-GB" sz="1400" b="1" dirty="0">
            <a:solidFill>
              <a:schemeClr val="tx1"/>
            </a:solidFill>
            <a:effectLst>
              <a:outerShdw blurRad="38100" dist="38100" dir="2700000" algn="tl">
                <a:srgbClr val="000000">
                  <a:alpha val="43137"/>
                </a:srgbClr>
              </a:outerShdw>
            </a:effectLst>
          </a:endParaRPr>
        </a:p>
      </dgm:t>
    </dgm:pt>
    <dgm:pt modelId="{2970A69D-8E99-4782-AF3D-F83EFDC8CBB3}" type="parTrans" cxnId="{C41857BC-BF8A-40A6-A5AE-158E50E8EF9C}">
      <dgm:prSet/>
      <dgm:spPr/>
      <dgm:t>
        <a:bodyPr/>
        <a:lstStyle/>
        <a:p>
          <a:endParaRPr lang="en-GB"/>
        </a:p>
      </dgm:t>
    </dgm:pt>
    <dgm:pt modelId="{20B7F0CB-6E80-4ED5-A58F-8AC0E69F278C}" type="sibTrans" cxnId="{C41857BC-BF8A-40A6-A5AE-158E50E8EF9C}">
      <dgm:prSet/>
      <dgm:spPr/>
      <dgm:t>
        <a:bodyPr/>
        <a:lstStyle/>
        <a:p>
          <a:endParaRPr lang="en-GB"/>
        </a:p>
      </dgm:t>
    </dgm:pt>
    <dgm:pt modelId="{0F604978-1D86-425A-B411-579E787AC848}">
      <dgm:prSet phldrT="[Text]" custT="1"/>
      <dgm:spPr/>
      <dgm:t>
        <a:bodyPr/>
        <a:lstStyle/>
        <a:p>
          <a:pPr algn="l"/>
          <a:r>
            <a:rPr lang="en-GB" sz="1100" b="1" u="sng" dirty="0"/>
            <a:t>COUNTRIES IN THE PROCESS OF JOINT PROGRAMMING </a:t>
          </a:r>
          <a:r>
            <a:rPr lang="en-GB" sz="1100" b="1" i="1" u="none" dirty="0"/>
            <a:t>(JOINT ANALYSIS OR ROADMAP)</a:t>
          </a:r>
        </a:p>
      </dgm:t>
    </dgm:pt>
    <dgm:pt modelId="{9B94821A-FD56-4034-8B27-034127459871}" type="parTrans" cxnId="{94FFD4DC-913C-48F3-8601-972ADD37764F}">
      <dgm:prSet/>
      <dgm:spPr/>
      <dgm:t>
        <a:bodyPr/>
        <a:lstStyle/>
        <a:p>
          <a:endParaRPr lang="en-GB"/>
        </a:p>
      </dgm:t>
    </dgm:pt>
    <dgm:pt modelId="{A3B042FB-A4FB-4ABD-9C3B-694D1DD32385}" type="sibTrans" cxnId="{94FFD4DC-913C-48F3-8601-972ADD37764F}">
      <dgm:prSet/>
      <dgm:spPr/>
      <dgm:t>
        <a:bodyPr/>
        <a:lstStyle/>
        <a:p>
          <a:endParaRPr lang="en-GB"/>
        </a:p>
      </dgm:t>
    </dgm:pt>
    <dgm:pt modelId="{AA46B403-EE0D-4233-A422-323DFCEF9C10}">
      <dgm:prSet phldrT="[Text]" custT="1"/>
      <dgm:spPr/>
      <dgm:t>
        <a:bodyPr/>
        <a:lstStyle/>
        <a:p>
          <a:pPr algn="l"/>
          <a:r>
            <a:rPr lang="en-GB" sz="1200" b="0" i="1" dirty="0"/>
            <a:t>Joint Analysis</a:t>
          </a:r>
          <a:r>
            <a:rPr lang="en-GB" sz="1200" dirty="0"/>
            <a:t>: </a:t>
          </a:r>
          <a:r>
            <a:rPr lang="en-GB" sz="1200" b="1" dirty="0"/>
            <a:t>Armenia, Belarus, Benin*, Georgia, Morocco*, Niger, Zambia</a:t>
          </a:r>
        </a:p>
      </dgm:t>
    </dgm:pt>
    <dgm:pt modelId="{5F9AA5C8-D3AA-4221-A649-F5A347009141}" type="parTrans" cxnId="{F305DA76-DEEC-4339-AF2E-5930E8654579}">
      <dgm:prSet/>
      <dgm:spPr/>
      <dgm:t>
        <a:bodyPr/>
        <a:lstStyle/>
        <a:p>
          <a:endParaRPr lang="en-GB"/>
        </a:p>
      </dgm:t>
    </dgm:pt>
    <dgm:pt modelId="{AD313933-341B-4042-B581-0AE2383A3428}" type="sibTrans" cxnId="{F305DA76-DEEC-4339-AF2E-5930E8654579}">
      <dgm:prSet/>
      <dgm:spPr/>
      <dgm:t>
        <a:bodyPr/>
        <a:lstStyle/>
        <a:p>
          <a:endParaRPr lang="en-GB"/>
        </a:p>
      </dgm:t>
    </dgm:pt>
    <dgm:pt modelId="{0EB91091-FF08-4CFE-8D6F-05CEF02CB847}">
      <dgm:prSet custT="1"/>
      <dgm:spPr/>
      <dgm:t>
        <a:bodyPr/>
        <a:lstStyle/>
        <a:p>
          <a:r>
            <a:rPr lang="en-GB" sz="1400" strike="noStrike" dirty="0">
              <a:solidFill>
                <a:schemeClr val="tx1"/>
              </a:solidFill>
            </a:rPr>
            <a:t>19</a:t>
          </a:r>
        </a:p>
      </dgm:t>
    </dgm:pt>
    <dgm:pt modelId="{9B7A38D3-0825-4E26-B1F6-F66D9063385B}" type="parTrans" cxnId="{AAE106F9-FA0A-40FB-9608-993FD9EA64D8}">
      <dgm:prSet/>
      <dgm:spPr/>
      <dgm:t>
        <a:bodyPr/>
        <a:lstStyle/>
        <a:p>
          <a:endParaRPr lang="en-GB"/>
        </a:p>
      </dgm:t>
    </dgm:pt>
    <dgm:pt modelId="{207E0305-87C7-4797-9A49-9EEFAE95008B}" type="sibTrans" cxnId="{AAE106F9-FA0A-40FB-9608-993FD9EA64D8}">
      <dgm:prSet/>
      <dgm:spPr/>
      <dgm:t>
        <a:bodyPr/>
        <a:lstStyle/>
        <a:p>
          <a:endParaRPr lang="en-GB"/>
        </a:p>
      </dgm:t>
    </dgm:pt>
    <dgm:pt modelId="{C0AE7AE5-07F1-4A7C-A257-555757C54946}">
      <dgm:prSet custT="1"/>
      <dgm:spPr/>
      <dgm:t>
        <a:bodyPr vert="vert"/>
        <a:lstStyle/>
        <a:p>
          <a:r>
            <a:rPr lang="en-GB" sz="1800" b="1" dirty="0"/>
            <a:t>7</a:t>
          </a:r>
        </a:p>
      </dgm:t>
    </dgm:pt>
    <dgm:pt modelId="{B078F5BC-D1BB-4C92-B276-9E1A25FF46D5}" type="parTrans" cxnId="{7E494CF0-66E9-4852-A6B8-7F3330AE6964}">
      <dgm:prSet/>
      <dgm:spPr/>
      <dgm:t>
        <a:bodyPr/>
        <a:lstStyle/>
        <a:p>
          <a:endParaRPr lang="en-GB"/>
        </a:p>
      </dgm:t>
    </dgm:pt>
    <dgm:pt modelId="{8DF59837-0558-41FF-A019-4FE00E87B77B}" type="sibTrans" cxnId="{7E494CF0-66E9-4852-A6B8-7F3330AE6964}">
      <dgm:prSet/>
      <dgm:spPr/>
      <dgm:t>
        <a:bodyPr/>
        <a:lstStyle/>
        <a:p>
          <a:endParaRPr lang="en-GB"/>
        </a:p>
      </dgm:t>
    </dgm:pt>
    <dgm:pt modelId="{92BBF7E5-B298-4EF3-A139-D4238CA4F7AA}">
      <dgm:prSet custT="1"/>
      <dgm:spPr/>
      <dgm:t>
        <a:bodyPr/>
        <a:lstStyle/>
        <a:p>
          <a:pPr algn="l"/>
          <a:r>
            <a:rPr lang="en-GB" sz="1050" b="1" u="sng" dirty="0"/>
            <a:t>COUNTRIES EXPLORING JOINT PROGRAMMING POTENTIAL </a:t>
          </a:r>
          <a:r>
            <a:rPr lang="en-GB" sz="1050" b="1" i="1" u="none" dirty="0"/>
            <a:t>(FEASIBILITY/SCOPING EXERCISE)</a:t>
          </a:r>
          <a:endParaRPr lang="en-GB" sz="1050" b="1" i="1" u="none" dirty="0">
            <a:solidFill>
              <a:srgbClr val="FF0000"/>
            </a:solidFill>
          </a:endParaRPr>
        </a:p>
      </dgm:t>
    </dgm:pt>
    <dgm:pt modelId="{B70D799D-49A4-4B83-A7BA-86E2FB47EE7E}" type="parTrans" cxnId="{1FC07480-D6BF-4AF8-887D-05EFFCFD2B13}">
      <dgm:prSet/>
      <dgm:spPr/>
      <dgm:t>
        <a:bodyPr/>
        <a:lstStyle/>
        <a:p>
          <a:endParaRPr lang="en-GB"/>
        </a:p>
      </dgm:t>
    </dgm:pt>
    <dgm:pt modelId="{FEF2B906-6D6B-48C4-B436-B58D9CB3FD41}" type="sibTrans" cxnId="{1FC07480-D6BF-4AF8-887D-05EFFCFD2B13}">
      <dgm:prSet/>
      <dgm:spPr/>
      <dgm:t>
        <a:bodyPr/>
        <a:lstStyle/>
        <a:p>
          <a:endParaRPr lang="en-GB"/>
        </a:p>
      </dgm:t>
    </dgm:pt>
    <dgm:pt modelId="{2C7888E3-5F52-4B18-B709-67B643FE1CCC}">
      <dgm:prSet custT="1"/>
      <dgm:spPr/>
      <dgm:t>
        <a:bodyPr/>
        <a:lstStyle/>
        <a:p>
          <a:r>
            <a:rPr lang="en-GB" sz="1100" b="1" dirty="0"/>
            <a:t>Joint Monitoring / Results Framework</a:t>
          </a:r>
        </a:p>
      </dgm:t>
    </dgm:pt>
    <dgm:pt modelId="{51735140-4AE9-4E13-B9B1-109D55E01688}" type="parTrans" cxnId="{D902C597-7E32-483C-98D0-3FDD9D4231BB}">
      <dgm:prSet/>
      <dgm:spPr/>
      <dgm:t>
        <a:bodyPr/>
        <a:lstStyle/>
        <a:p>
          <a:endParaRPr lang="en-GB"/>
        </a:p>
      </dgm:t>
    </dgm:pt>
    <dgm:pt modelId="{70B6AE6D-7E2C-4457-A10D-3247F236AE7D}" type="sibTrans" cxnId="{D902C597-7E32-483C-98D0-3FDD9D4231BB}">
      <dgm:prSet/>
      <dgm:spPr/>
      <dgm:t>
        <a:bodyPr/>
        <a:lstStyle/>
        <a:p>
          <a:endParaRPr lang="en-GB"/>
        </a:p>
      </dgm:t>
    </dgm:pt>
    <dgm:pt modelId="{7DE7D5D7-6143-4158-8362-EDC07FE739A9}">
      <dgm:prSet custT="1"/>
      <dgm:spPr/>
      <dgm:t>
        <a:bodyPr/>
        <a:lstStyle/>
        <a:p>
          <a:r>
            <a:rPr lang="en-GB" sz="1100" dirty="0">
              <a:solidFill>
                <a:schemeClr val="tx1"/>
              </a:solidFill>
            </a:rPr>
            <a:t>Bolivia, Burkina Faso, Cambodia</a:t>
          </a:r>
          <a:r>
            <a:rPr lang="en-GB" sz="1100" dirty="0"/>
            <a:t>, Comoros, Ethiopia, Ghana, Kenya, Laos, Nicaragua, Palestine, Senegal</a:t>
          </a:r>
        </a:p>
      </dgm:t>
    </dgm:pt>
    <dgm:pt modelId="{3E087EB7-4A97-4AC1-845F-826CEC2BF658}" type="parTrans" cxnId="{E02861E8-74F7-4E65-8F27-72DE566814B7}">
      <dgm:prSet/>
      <dgm:spPr/>
      <dgm:t>
        <a:bodyPr/>
        <a:lstStyle/>
        <a:p>
          <a:endParaRPr lang="en-GB"/>
        </a:p>
      </dgm:t>
    </dgm:pt>
    <dgm:pt modelId="{89BBFC11-5D86-4B98-A9C7-89852D54CF8C}" type="sibTrans" cxnId="{E02861E8-74F7-4E65-8F27-72DE566814B7}">
      <dgm:prSet/>
      <dgm:spPr/>
      <dgm:t>
        <a:bodyPr/>
        <a:lstStyle/>
        <a:p>
          <a:endParaRPr lang="en-GB"/>
        </a:p>
      </dgm:t>
    </dgm:pt>
    <dgm:pt modelId="{1736CAE7-4322-4B33-83DF-F5B64FFC2F01}">
      <dgm:prSet custT="1"/>
      <dgm:spPr/>
      <dgm:t>
        <a:bodyPr/>
        <a:lstStyle/>
        <a:p>
          <a:r>
            <a:rPr lang="en-GB" sz="1100" b="1" dirty="0"/>
            <a:t>Replacement</a:t>
          </a:r>
        </a:p>
      </dgm:t>
    </dgm:pt>
    <dgm:pt modelId="{A79314C9-E437-4BE1-B201-A6BDDF1D5DEF}" type="parTrans" cxnId="{E8E4A31B-5526-4652-9570-2046C32F40EA}">
      <dgm:prSet/>
      <dgm:spPr/>
      <dgm:t>
        <a:bodyPr/>
        <a:lstStyle/>
        <a:p>
          <a:endParaRPr lang="en-GB"/>
        </a:p>
      </dgm:t>
    </dgm:pt>
    <dgm:pt modelId="{AFA653DF-8F0C-415A-8FA7-BBA664A86593}" type="sibTrans" cxnId="{E8E4A31B-5526-4652-9570-2046C32F40EA}">
      <dgm:prSet/>
      <dgm:spPr/>
      <dgm:t>
        <a:bodyPr/>
        <a:lstStyle/>
        <a:p>
          <a:endParaRPr lang="en-GB"/>
        </a:p>
      </dgm:t>
    </dgm:pt>
    <dgm:pt modelId="{8B7DD7C2-8755-4A16-A932-5D2DD69C7346}">
      <dgm:prSet custT="1"/>
      <dgm:spPr/>
      <dgm:t>
        <a:bodyPr/>
        <a:lstStyle/>
        <a:p>
          <a:r>
            <a:rPr lang="en-GB" sz="1100" dirty="0"/>
            <a:t>FR in Comoros, FR in Kenya, EU in Laos, DE and FR in Mali, EU in Palestine, EU in Senegal  </a:t>
          </a:r>
        </a:p>
      </dgm:t>
    </dgm:pt>
    <dgm:pt modelId="{8EDC2D00-309E-4C74-B08C-541BC70C4145}" type="parTrans" cxnId="{9B3E1A37-B040-463A-A36D-052F8FCE15A4}">
      <dgm:prSet/>
      <dgm:spPr/>
      <dgm:t>
        <a:bodyPr/>
        <a:lstStyle/>
        <a:p>
          <a:endParaRPr lang="en-GB"/>
        </a:p>
      </dgm:t>
    </dgm:pt>
    <dgm:pt modelId="{68EB4576-DAD4-4604-972E-9BABA892DE63}" type="sibTrans" cxnId="{9B3E1A37-B040-463A-A36D-052F8FCE15A4}">
      <dgm:prSet/>
      <dgm:spPr/>
      <dgm:t>
        <a:bodyPr/>
        <a:lstStyle/>
        <a:p>
          <a:endParaRPr lang="en-GB"/>
        </a:p>
      </dgm:t>
    </dgm:pt>
    <dgm:pt modelId="{D647B248-93C2-456F-9F18-951DF5AD0885}">
      <dgm:prSet phldrT="[Text]" custT="1"/>
      <dgm:spPr/>
      <dgm:t>
        <a:bodyPr/>
        <a:lstStyle/>
        <a:p>
          <a:pPr algn="l"/>
          <a:r>
            <a:rPr lang="en-GB" sz="1100" b="1" u="sng" dirty="0">
              <a:effectLst/>
            </a:rPr>
            <a:t>JOINT PROGRAMMING DOCUMENTS</a:t>
          </a:r>
        </a:p>
      </dgm:t>
    </dgm:pt>
    <dgm:pt modelId="{9B6924FF-5695-4A39-BDD1-AB44B90CD5A1}" type="sibTrans" cxnId="{0C87E56B-6F4F-47F1-933F-36391CE602A0}">
      <dgm:prSet/>
      <dgm:spPr/>
      <dgm:t>
        <a:bodyPr/>
        <a:lstStyle/>
        <a:p>
          <a:endParaRPr lang="en-GB"/>
        </a:p>
      </dgm:t>
    </dgm:pt>
    <dgm:pt modelId="{38DE396D-B228-49BF-91DD-2B2A4332B032}" type="parTrans" cxnId="{0C87E56B-6F4F-47F1-933F-36391CE602A0}">
      <dgm:prSet/>
      <dgm:spPr/>
      <dgm:t>
        <a:bodyPr/>
        <a:lstStyle/>
        <a:p>
          <a:endParaRPr lang="en-GB"/>
        </a:p>
      </dgm:t>
    </dgm:pt>
    <dgm:pt modelId="{D7B15D81-B57F-4740-AA35-484D4D759BBC}">
      <dgm:prSet custT="1"/>
      <dgm:spPr/>
      <dgm:t>
        <a:bodyPr/>
        <a:lstStyle/>
        <a:p>
          <a:pPr algn="just"/>
          <a:r>
            <a:rPr lang="en-GB" sz="1050" b="1" dirty="0">
              <a:solidFill>
                <a:srgbClr val="0000FF"/>
              </a:solidFill>
            </a:rPr>
            <a:t> </a:t>
          </a:r>
          <a:r>
            <a:rPr lang="en-GB" sz="1050" b="0" dirty="0">
              <a:solidFill>
                <a:schemeClr val="tx1"/>
              </a:solidFill>
            </a:rPr>
            <a:t>Afghanistan, Algeria, Angola, Bangladesh, Chad, Guinea Conakry, Iraq, Jordan, Kyrgyzstan, Liberia, Libya, Malawi, Myanmar, Somalia, Tajikistan, Tanzania, Ukraine, Uzbekistan, Yemen</a:t>
          </a:r>
        </a:p>
      </dgm:t>
    </dgm:pt>
    <dgm:pt modelId="{4F230012-C1EE-46AC-8E68-3CCCED3202BF}" type="parTrans" cxnId="{93C2DA08-EB93-4D70-AF15-F83510F0AA58}">
      <dgm:prSet/>
      <dgm:spPr/>
      <dgm:t>
        <a:bodyPr/>
        <a:lstStyle/>
        <a:p>
          <a:endParaRPr lang="en-GB"/>
        </a:p>
      </dgm:t>
    </dgm:pt>
    <dgm:pt modelId="{8124C4E1-1621-4882-9879-D069A145491F}" type="sibTrans" cxnId="{93C2DA08-EB93-4D70-AF15-F83510F0AA58}">
      <dgm:prSet/>
      <dgm:spPr/>
      <dgm:t>
        <a:bodyPr/>
        <a:lstStyle/>
        <a:p>
          <a:endParaRPr lang="en-GB"/>
        </a:p>
      </dgm:t>
    </dgm:pt>
    <dgm:pt modelId="{82BF32E7-14AF-48EC-8682-3FD772D8F4F9}">
      <dgm:prSet phldrT="[Text]" custT="1"/>
      <dgm:spPr/>
      <dgm:t>
        <a:bodyPr/>
        <a:lstStyle/>
        <a:p>
          <a:pPr algn="just"/>
          <a:r>
            <a:rPr lang="en-GB" sz="1100" b="1" dirty="0">
              <a:solidFill>
                <a:schemeClr val="tx1"/>
              </a:solidFill>
            </a:rPr>
            <a:t>Bolivia</a:t>
          </a:r>
          <a:r>
            <a:rPr lang="en-GB" sz="1100" b="0" dirty="0">
              <a:solidFill>
                <a:schemeClr val="tx1"/>
              </a:solidFill>
            </a:rPr>
            <a:t> (2017-2020), </a:t>
          </a:r>
          <a:r>
            <a:rPr lang="en-GB" sz="1100" b="1" dirty="0">
              <a:solidFill>
                <a:schemeClr val="tx1"/>
              </a:solidFill>
            </a:rPr>
            <a:t>Burkina Faso </a:t>
          </a:r>
          <a:r>
            <a:rPr lang="en-GB" sz="1100" b="0" dirty="0">
              <a:solidFill>
                <a:schemeClr val="tx1"/>
              </a:solidFill>
            </a:rPr>
            <a:t>(2017-2021)*, </a:t>
          </a:r>
          <a:r>
            <a:rPr lang="en-GB" sz="1100" b="1" dirty="0">
              <a:solidFill>
                <a:schemeClr val="tx1"/>
              </a:solidFill>
            </a:rPr>
            <a:t>Cambodia</a:t>
          </a:r>
          <a:r>
            <a:rPr lang="en-GB" sz="1100" b="0" dirty="0">
              <a:solidFill>
                <a:schemeClr val="tx1"/>
              </a:solidFill>
            </a:rPr>
            <a:t> (2014-2018/2019-2020), </a:t>
          </a:r>
          <a:r>
            <a:rPr lang="en-GB" sz="1100" b="1" dirty="0">
              <a:solidFill>
                <a:schemeClr val="tx1"/>
              </a:solidFill>
            </a:rPr>
            <a:t>Central African Republic </a:t>
          </a:r>
          <a:r>
            <a:rPr lang="en-GB" sz="1100" b="0" dirty="0">
              <a:solidFill>
                <a:schemeClr val="tx1"/>
              </a:solidFill>
            </a:rPr>
            <a:t>(2017-2021)*, </a:t>
          </a:r>
          <a:r>
            <a:rPr lang="en-GB" sz="1100" b="1" dirty="0">
              <a:solidFill>
                <a:schemeClr val="tx1"/>
              </a:solidFill>
            </a:rPr>
            <a:t>Comoros</a:t>
          </a:r>
          <a:r>
            <a:rPr lang="en-GB" sz="1100" b="0" dirty="0">
              <a:solidFill>
                <a:schemeClr val="tx1"/>
              </a:solidFill>
            </a:rPr>
            <a:t> (2015-2020), </a:t>
          </a:r>
          <a:r>
            <a:rPr lang="en-GB" sz="1100" b="1" dirty="0">
              <a:solidFill>
                <a:schemeClr val="tx1"/>
              </a:solidFill>
            </a:rPr>
            <a:t>Egypt</a:t>
          </a:r>
          <a:r>
            <a:rPr lang="en-GB" sz="1100" b="0" dirty="0">
              <a:solidFill>
                <a:schemeClr val="tx1"/>
              </a:solidFill>
            </a:rPr>
            <a:t> (2017-2020), </a:t>
          </a:r>
          <a:r>
            <a:rPr lang="en-GB" sz="1100" b="1" dirty="0">
              <a:solidFill>
                <a:schemeClr val="tx1"/>
              </a:solidFill>
            </a:rPr>
            <a:t>Ethiopia</a:t>
          </a:r>
          <a:r>
            <a:rPr lang="en-GB" sz="1100" b="0" dirty="0">
              <a:solidFill>
                <a:schemeClr val="tx1"/>
              </a:solidFill>
            </a:rPr>
            <a:t> (2017-2020)*, </a:t>
          </a:r>
          <a:r>
            <a:rPr lang="en-GB" sz="1100" b="1" dirty="0">
              <a:solidFill>
                <a:schemeClr val="tx1"/>
              </a:solidFill>
            </a:rPr>
            <a:t>Ghana</a:t>
          </a:r>
          <a:r>
            <a:rPr lang="en-GB" sz="1100" b="0" dirty="0">
              <a:solidFill>
                <a:schemeClr val="tx1"/>
              </a:solidFill>
            </a:rPr>
            <a:t> (2017-2020), </a:t>
          </a:r>
          <a:r>
            <a:rPr lang="en-GB" sz="1100" b="1" dirty="0">
              <a:solidFill>
                <a:schemeClr val="tx1"/>
              </a:solidFill>
            </a:rPr>
            <a:t>Guatemala</a:t>
          </a:r>
          <a:r>
            <a:rPr lang="en-GB" sz="1100" b="0" dirty="0">
              <a:solidFill>
                <a:schemeClr val="tx1"/>
              </a:solidFill>
            </a:rPr>
            <a:t> (2014-2020), </a:t>
          </a:r>
          <a:r>
            <a:rPr lang="en-GB" sz="1100" b="1" dirty="0">
              <a:solidFill>
                <a:schemeClr val="tx1"/>
              </a:solidFill>
            </a:rPr>
            <a:t>Honduras</a:t>
          </a:r>
          <a:r>
            <a:rPr lang="en-GB" sz="1100" b="0" dirty="0">
              <a:solidFill>
                <a:schemeClr val="tx1"/>
              </a:solidFill>
            </a:rPr>
            <a:t> (2018-2022)*, </a:t>
          </a:r>
          <a:r>
            <a:rPr lang="en-GB" sz="1100" b="1" dirty="0">
              <a:solidFill>
                <a:schemeClr val="tx1"/>
              </a:solidFill>
            </a:rPr>
            <a:t>Ivory Coast </a:t>
          </a:r>
          <a:r>
            <a:rPr lang="en-GB" sz="1100" b="0" dirty="0">
              <a:solidFill>
                <a:schemeClr val="tx1"/>
              </a:solidFill>
            </a:rPr>
            <a:t>(2017-2020), </a:t>
          </a:r>
          <a:r>
            <a:rPr lang="en-GB" sz="1100" b="1" dirty="0">
              <a:solidFill>
                <a:schemeClr val="tx1"/>
              </a:solidFill>
            </a:rPr>
            <a:t>Kenya</a:t>
          </a:r>
          <a:r>
            <a:rPr lang="en-GB" sz="1100" b="0" dirty="0">
              <a:solidFill>
                <a:schemeClr val="tx1"/>
              </a:solidFill>
            </a:rPr>
            <a:t> (2018-2022), </a:t>
          </a:r>
          <a:r>
            <a:rPr lang="en-GB" sz="1100" b="1" dirty="0">
              <a:solidFill>
                <a:schemeClr val="tx1"/>
              </a:solidFill>
            </a:rPr>
            <a:t>Laos</a:t>
          </a:r>
          <a:r>
            <a:rPr lang="en-GB" sz="1100" b="0" dirty="0">
              <a:solidFill>
                <a:schemeClr val="tx1"/>
              </a:solidFill>
            </a:rPr>
            <a:t> (2016-2020), </a:t>
          </a:r>
          <a:r>
            <a:rPr lang="en-GB" sz="1100" b="1" dirty="0">
              <a:solidFill>
                <a:schemeClr val="tx1"/>
              </a:solidFill>
            </a:rPr>
            <a:t>Moldova</a:t>
          </a:r>
          <a:r>
            <a:rPr lang="en-GB" sz="1100" b="0" dirty="0">
              <a:solidFill>
                <a:schemeClr val="tx1"/>
              </a:solidFill>
            </a:rPr>
            <a:t> (2017-2020), </a:t>
          </a:r>
          <a:r>
            <a:rPr lang="en-GB" sz="1100" b="1" dirty="0">
              <a:solidFill>
                <a:schemeClr val="tx1"/>
              </a:solidFill>
            </a:rPr>
            <a:t>Nicaragua</a:t>
          </a:r>
          <a:r>
            <a:rPr lang="en-GB" sz="1100" b="0" dirty="0">
              <a:solidFill>
                <a:schemeClr val="tx1"/>
              </a:solidFill>
            </a:rPr>
            <a:t> (2018-2020), </a:t>
          </a:r>
          <a:r>
            <a:rPr lang="en-GB" sz="1100" b="1" dirty="0">
              <a:solidFill>
                <a:schemeClr val="tx1"/>
              </a:solidFill>
            </a:rPr>
            <a:t>Palestine</a:t>
          </a:r>
          <a:r>
            <a:rPr lang="en-GB" sz="1100" b="0" dirty="0">
              <a:solidFill>
                <a:schemeClr val="tx1"/>
              </a:solidFill>
            </a:rPr>
            <a:t> (2017-2020), </a:t>
          </a:r>
          <a:r>
            <a:rPr lang="en-GB" sz="1100" b="1" dirty="0">
              <a:solidFill>
                <a:schemeClr val="tx1"/>
              </a:solidFill>
            </a:rPr>
            <a:t>Senegal</a:t>
          </a:r>
          <a:r>
            <a:rPr lang="en-GB" sz="1100" b="0" dirty="0">
              <a:solidFill>
                <a:schemeClr val="tx1"/>
              </a:solidFill>
            </a:rPr>
            <a:t> (2018-2023), </a:t>
          </a:r>
          <a:r>
            <a:rPr lang="en-GB" sz="1100" b="1" dirty="0">
              <a:solidFill>
                <a:schemeClr val="tx1"/>
              </a:solidFill>
            </a:rPr>
            <a:t>Togo</a:t>
          </a:r>
          <a:r>
            <a:rPr lang="en-GB" sz="1100" b="0" dirty="0">
              <a:solidFill>
                <a:schemeClr val="tx1"/>
              </a:solidFill>
            </a:rPr>
            <a:t> (2014-2020), </a:t>
          </a:r>
          <a:r>
            <a:rPr lang="en-GB" sz="1100" b="1" dirty="0">
              <a:solidFill>
                <a:schemeClr val="tx1"/>
              </a:solidFill>
            </a:rPr>
            <a:t>Tunisia</a:t>
          </a:r>
          <a:r>
            <a:rPr lang="en-GB" sz="1100" b="0" dirty="0">
              <a:solidFill>
                <a:schemeClr val="tx1"/>
              </a:solidFill>
            </a:rPr>
            <a:t> (2017-2020)*, </a:t>
          </a:r>
          <a:r>
            <a:rPr lang="en-GB" sz="1100" b="1" dirty="0">
              <a:solidFill>
                <a:schemeClr val="tx1"/>
              </a:solidFill>
            </a:rPr>
            <a:t>Uganda</a:t>
          </a:r>
          <a:r>
            <a:rPr lang="en-GB" sz="1100" b="0" dirty="0">
              <a:solidFill>
                <a:schemeClr val="tx1"/>
              </a:solidFill>
            </a:rPr>
            <a:t> (2015-2019)</a:t>
          </a:r>
        </a:p>
      </dgm:t>
    </dgm:pt>
    <dgm:pt modelId="{E6EE1110-AB9F-4FD8-8003-39BF9B67A070}" type="parTrans" cxnId="{8F26D49E-1E18-4019-8CDD-7B456C720651}">
      <dgm:prSet/>
      <dgm:spPr/>
      <dgm:t>
        <a:bodyPr/>
        <a:lstStyle/>
        <a:p>
          <a:endParaRPr lang="en-US"/>
        </a:p>
      </dgm:t>
    </dgm:pt>
    <dgm:pt modelId="{FE6C2DBE-6AB5-4B8C-B001-25C0D73D5C43}" type="sibTrans" cxnId="{8F26D49E-1E18-4019-8CDD-7B456C720651}">
      <dgm:prSet/>
      <dgm:spPr/>
      <dgm:t>
        <a:bodyPr/>
        <a:lstStyle/>
        <a:p>
          <a:endParaRPr lang="en-US"/>
        </a:p>
      </dgm:t>
    </dgm:pt>
    <dgm:pt modelId="{F139C836-F3F2-494B-9D0B-CF15C8EC09FF}">
      <dgm:prSet phldrT="[Text]" custT="1"/>
      <dgm:spPr/>
      <dgm:t>
        <a:bodyPr/>
        <a:lstStyle/>
        <a:p>
          <a:pPr algn="l"/>
          <a:r>
            <a:rPr lang="en-GB" sz="1100" b="0" i="1" dirty="0">
              <a:solidFill>
                <a:schemeClr val="tx1"/>
              </a:solidFill>
            </a:rPr>
            <a:t>Old: Chad (2014-2017)**, Mali (2014-2018)**, Myanmar (2014-2016)**, Namibia (2014-2017), Paraguay (2014-2018), Rwanda (2014-2018)</a:t>
          </a:r>
        </a:p>
      </dgm:t>
    </dgm:pt>
    <dgm:pt modelId="{ED83EF33-9113-4C90-AE4D-F3423E5814C3}" type="parTrans" cxnId="{3788AE1D-D0DB-4042-8307-7FD7A2089726}">
      <dgm:prSet/>
      <dgm:spPr/>
      <dgm:t>
        <a:bodyPr/>
        <a:lstStyle/>
        <a:p>
          <a:endParaRPr lang="en-US"/>
        </a:p>
      </dgm:t>
    </dgm:pt>
    <dgm:pt modelId="{61F9D9A1-5802-4CE5-853F-06433730B030}" type="sibTrans" cxnId="{3788AE1D-D0DB-4042-8307-7FD7A2089726}">
      <dgm:prSet/>
      <dgm:spPr/>
      <dgm:t>
        <a:bodyPr/>
        <a:lstStyle/>
        <a:p>
          <a:endParaRPr lang="en-US"/>
        </a:p>
      </dgm:t>
    </dgm:pt>
    <dgm:pt modelId="{E0637BB4-FE6D-4B33-B2D2-ADC94E694D3C}">
      <dgm:prSet phldrT="[Text]" custT="1"/>
      <dgm:spPr/>
      <dgm:t>
        <a:bodyPr/>
        <a:lstStyle/>
        <a:p>
          <a:pPr algn="just"/>
          <a:r>
            <a:rPr lang="en-GB" sz="1200" b="0" i="1" dirty="0"/>
            <a:t>Roadmap</a:t>
          </a:r>
          <a:r>
            <a:rPr lang="en-GB" sz="1200" dirty="0"/>
            <a:t>: </a:t>
          </a:r>
          <a:r>
            <a:rPr lang="en-GB" sz="1200" b="1" dirty="0"/>
            <a:t>Azerbaijan, Burundi*, Cameroon, El Salvador, Haiti, Lebanon, Madagascar*, Mali, Mozambique*, Nepal, Pakistan</a:t>
          </a:r>
        </a:p>
      </dgm:t>
    </dgm:pt>
    <dgm:pt modelId="{8149A124-0E78-4D05-AC06-9B41FEBD5514}" type="parTrans" cxnId="{F19AF219-5F9E-4ECB-9ADF-47AF03DD01B9}">
      <dgm:prSet/>
      <dgm:spPr/>
      <dgm:t>
        <a:bodyPr/>
        <a:lstStyle/>
        <a:p>
          <a:endParaRPr lang="en-US"/>
        </a:p>
      </dgm:t>
    </dgm:pt>
    <dgm:pt modelId="{B65A40E5-EA7A-414B-90C4-69D0220BF40C}" type="sibTrans" cxnId="{F19AF219-5F9E-4ECB-9ADF-47AF03DD01B9}">
      <dgm:prSet/>
      <dgm:spPr/>
      <dgm:t>
        <a:bodyPr/>
        <a:lstStyle/>
        <a:p>
          <a:endParaRPr lang="en-US"/>
        </a:p>
      </dgm:t>
    </dgm:pt>
    <dgm:pt modelId="{44BBAF60-26C7-429C-BD91-689C66C5B3CF}">
      <dgm:prSet custT="1"/>
      <dgm:spPr/>
      <dgm:t>
        <a:bodyPr vert="vert"/>
        <a:lstStyle/>
        <a:p>
          <a:r>
            <a:rPr lang="en-GB" sz="1800" b="1" dirty="0"/>
            <a:t>11</a:t>
          </a:r>
        </a:p>
      </dgm:t>
    </dgm:pt>
    <dgm:pt modelId="{F4051A99-BBF0-4BAF-8D79-F420FDDEF69B}" type="sibTrans" cxnId="{44042032-8A1E-4E9E-8E40-66E96B0022E9}">
      <dgm:prSet/>
      <dgm:spPr/>
      <dgm:t>
        <a:bodyPr/>
        <a:lstStyle/>
        <a:p>
          <a:endParaRPr lang="en-GB"/>
        </a:p>
      </dgm:t>
    </dgm:pt>
    <dgm:pt modelId="{5B3AFA66-7C59-4F26-A019-8616DC06ED73}" type="parTrans" cxnId="{44042032-8A1E-4E9E-8E40-66E96B0022E9}">
      <dgm:prSet/>
      <dgm:spPr/>
      <dgm:t>
        <a:bodyPr/>
        <a:lstStyle/>
        <a:p>
          <a:endParaRPr lang="en-GB"/>
        </a:p>
      </dgm:t>
    </dgm:pt>
    <dgm:pt modelId="{42F237E9-BE22-4101-A07C-AF477E0B9380}" type="pres">
      <dgm:prSet presAssocID="{17619088-69A6-45FF-8C04-5A37BC8B41E1}" presName="linearFlow" presStyleCnt="0">
        <dgm:presLayoutVars>
          <dgm:dir/>
          <dgm:animLvl val="lvl"/>
          <dgm:resizeHandles val="exact"/>
        </dgm:presLayoutVars>
      </dgm:prSet>
      <dgm:spPr/>
    </dgm:pt>
    <dgm:pt modelId="{ECD3A355-D768-4BA0-B829-60CE2F3AAF49}" type="pres">
      <dgm:prSet presAssocID="{2953972C-C62A-4CCF-BD60-24E72FBCEFD6}" presName="composite" presStyleCnt="0"/>
      <dgm:spPr/>
    </dgm:pt>
    <dgm:pt modelId="{D355F7D0-13BC-4FCB-99FE-43892FCA4FD9}" type="pres">
      <dgm:prSet presAssocID="{2953972C-C62A-4CCF-BD60-24E72FBCEFD6}" presName="parentText" presStyleLbl="alignNode1" presStyleIdx="0" presStyleCnt="5" custLinFactNeighborX="-5029" custLinFactNeighborY="-14267">
        <dgm:presLayoutVars>
          <dgm:chMax val="1"/>
          <dgm:bulletEnabled val="1"/>
        </dgm:presLayoutVars>
      </dgm:prSet>
      <dgm:spPr/>
    </dgm:pt>
    <dgm:pt modelId="{CEDDDEF3-E51A-4500-AF2F-A17BA54AE7FB}" type="pres">
      <dgm:prSet presAssocID="{2953972C-C62A-4CCF-BD60-24E72FBCEFD6}" presName="descendantText" presStyleLbl="alignAcc1" presStyleIdx="0" presStyleCnt="5" custScaleY="183995">
        <dgm:presLayoutVars>
          <dgm:bulletEnabled val="1"/>
        </dgm:presLayoutVars>
      </dgm:prSet>
      <dgm:spPr/>
    </dgm:pt>
    <dgm:pt modelId="{69491D11-AE0E-498E-8690-BD9B6F1C5EC0}" type="pres">
      <dgm:prSet presAssocID="{935133FE-97BC-49C2-A71F-D70D511288E3}" presName="sp" presStyleCnt="0"/>
      <dgm:spPr/>
    </dgm:pt>
    <dgm:pt modelId="{454B343A-FDE3-4D46-A9F7-B786E1310483}" type="pres">
      <dgm:prSet presAssocID="{2CEBEBAC-D55C-4A2C-B8AF-282D191C0939}" presName="composite" presStyleCnt="0"/>
      <dgm:spPr/>
    </dgm:pt>
    <dgm:pt modelId="{6C5283CE-9633-4062-AB31-7849E31BBBB7}" type="pres">
      <dgm:prSet presAssocID="{2CEBEBAC-D55C-4A2C-B8AF-282D191C0939}" presName="parentText" presStyleLbl="alignNode1" presStyleIdx="1" presStyleCnt="5" custLinFactNeighborX="-9061" custLinFactNeighborY="-7385">
        <dgm:presLayoutVars>
          <dgm:chMax val="1"/>
          <dgm:bulletEnabled val="1"/>
        </dgm:presLayoutVars>
      </dgm:prSet>
      <dgm:spPr/>
    </dgm:pt>
    <dgm:pt modelId="{81EC7ACC-AFDB-49CF-B0F0-3792C9FD28C3}" type="pres">
      <dgm:prSet presAssocID="{2CEBEBAC-D55C-4A2C-B8AF-282D191C0939}" presName="descendantText" presStyleLbl="alignAcc1" presStyleIdx="1" presStyleCnt="5" custScaleY="143792">
        <dgm:presLayoutVars>
          <dgm:bulletEnabled val="1"/>
        </dgm:presLayoutVars>
      </dgm:prSet>
      <dgm:spPr/>
    </dgm:pt>
    <dgm:pt modelId="{22BBC822-6996-4ED9-BD0C-01D65798616E}" type="pres">
      <dgm:prSet presAssocID="{20B7F0CB-6E80-4ED5-A58F-8AC0E69F278C}" presName="sp" presStyleCnt="0"/>
      <dgm:spPr/>
    </dgm:pt>
    <dgm:pt modelId="{8FC5C4F0-3B65-4AD4-BDBA-C682A0553D31}" type="pres">
      <dgm:prSet presAssocID="{0EB91091-FF08-4CFE-8D6F-05CEF02CB847}" presName="composite" presStyleCnt="0"/>
      <dgm:spPr/>
    </dgm:pt>
    <dgm:pt modelId="{7C1EFC49-FCA9-4200-8B67-C2C360A05C58}" type="pres">
      <dgm:prSet presAssocID="{0EB91091-FF08-4CFE-8D6F-05CEF02CB847}" presName="parentText" presStyleLbl="alignNode1" presStyleIdx="2" presStyleCnt="5" custScaleY="108704" custLinFactNeighborX="-3808" custLinFactNeighborY="11282">
        <dgm:presLayoutVars>
          <dgm:chMax val="1"/>
          <dgm:bulletEnabled val="1"/>
        </dgm:presLayoutVars>
      </dgm:prSet>
      <dgm:spPr/>
    </dgm:pt>
    <dgm:pt modelId="{D13D6F5B-4A04-406C-A01D-5C1F0A882343}" type="pres">
      <dgm:prSet presAssocID="{0EB91091-FF08-4CFE-8D6F-05CEF02CB847}" presName="descendantText" presStyleLbl="alignAcc1" presStyleIdx="2" presStyleCnt="5" custScaleY="132540" custLinFactNeighborX="349" custLinFactNeighborY="24144">
        <dgm:presLayoutVars>
          <dgm:bulletEnabled val="1"/>
        </dgm:presLayoutVars>
      </dgm:prSet>
      <dgm:spPr/>
    </dgm:pt>
    <dgm:pt modelId="{E9E91F7C-1B02-4262-979C-C9420D9095CB}" type="pres">
      <dgm:prSet presAssocID="{207E0305-87C7-4797-9A49-9EEFAE95008B}" presName="sp" presStyleCnt="0"/>
      <dgm:spPr/>
    </dgm:pt>
    <dgm:pt modelId="{BC0B45E9-AF5E-40A5-9929-4DB493F6581F}" type="pres">
      <dgm:prSet presAssocID="{44BBAF60-26C7-429C-BD91-689C66C5B3CF}" presName="composite" presStyleCnt="0"/>
      <dgm:spPr/>
    </dgm:pt>
    <dgm:pt modelId="{A7D82930-8B7D-4689-AA73-C5E16303BE12}" type="pres">
      <dgm:prSet presAssocID="{44BBAF60-26C7-429C-BD91-689C66C5B3CF}" presName="parentText" presStyleLbl="alignNode1" presStyleIdx="3" presStyleCnt="5" custAng="16200000" custLinFactX="53962" custLinFactNeighborX="100000" custLinFactNeighborY="3884">
        <dgm:presLayoutVars>
          <dgm:chMax val="1"/>
          <dgm:bulletEnabled val="1"/>
        </dgm:presLayoutVars>
      </dgm:prSet>
      <dgm:spPr/>
    </dgm:pt>
    <dgm:pt modelId="{1211B401-FEE5-4EF7-8420-542211246F26}" type="pres">
      <dgm:prSet presAssocID="{44BBAF60-26C7-429C-BD91-689C66C5B3CF}" presName="descendantText" presStyleLbl="alignAcc1" presStyleIdx="3" presStyleCnt="5" custScaleX="85031" custScaleY="94424" custLinFactNeighborX="12726" custLinFactNeighborY="32898">
        <dgm:presLayoutVars>
          <dgm:bulletEnabled val="1"/>
        </dgm:presLayoutVars>
      </dgm:prSet>
      <dgm:spPr/>
    </dgm:pt>
    <dgm:pt modelId="{B6235836-902E-4076-91F4-A14292FF979D}" type="pres">
      <dgm:prSet presAssocID="{F4051A99-BBF0-4BAF-8D79-F420FDDEF69B}" presName="sp" presStyleCnt="0"/>
      <dgm:spPr/>
    </dgm:pt>
    <dgm:pt modelId="{8FC34774-341E-4100-8822-E731E366D011}" type="pres">
      <dgm:prSet presAssocID="{C0AE7AE5-07F1-4A7C-A257-555757C54946}" presName="composite" presStyleCnt="0"/>
      <dgm:spPr/>
    </dgm:pt>
    <dgm:pt modelId="{C6BC30FC-9788-4D25-A62E-346D6E8779AD}" type="pres">
      <dgm:prSet presAssocID="{C0AE7AE5-07F1-4A7C-A257-555757C54946}" presName="parentText" presStyleLbl="alignNode1" presStyleIdx="4" presStyleCnt="5" custAng="16200000" custLinFactX="53427" custLinFactNeighborX="100000" custLinFactNeighborY="146">
        <dgm:presLayoutVars>
          <dgm:chMax val="1"/>
          <dgm:bulletEnabled val="1"/>
        </dgm:presLayoutVars>
      </dgm:prSet>
      <dgm:spPr/>
    </dgm:pt>
    <dgm:pt modelId="{829A527E-EFF6-40A3-AD27-6B0CA5D76AE6}" type="pres">
      <dgm:prSet presAssocID="{C0AE7AE5-07F1-4A7C-A257-555757C54946}" presName="descendantText" presStyleLbl="alignAcc1" presStyleIdx="4" presStyleCnt="5" custScaleX="85030" custScaleY="63692" custLinFactNeighborX="13201" custLinFactNeighborY="25397">
        <dgm:presLayoutVars>
          <dgm:bulletEnabled val="1"/>
        </dgm:presLayoutVars>
      </dgm:prSet>
      <dgm:spPr/>
    </dgm:pt>
  </dgm:ptLst>
  <dgm:cxnLst>
    <dgm:cxn modelId="{FD59B405-1CE7-44BB-A8E5-619A5DAF2C15}" type="presOf" srcId="{D7B15D81-B57F-4740-AA35-484D4D759BBC}" destId="{D13D6F5B-4A04-406C-A01D-5C1F0A882343}" srcOrd="0" destOrd="1" presId="urn:microsoft.com/office/officeart/2005/8/layout/chevron2"/>
    <dgm:cxn modelId="{93C2DA08-EB93-4D70-AF15-F83510F0AA58}" srcId="{0EB91091-FF08-4CFE-8D6F-05CEF02CB847}" destId="{D7B15D81-B57F-4740-AA35-484D4D759BBC}" srcOrd="1" destOrd="0" parTransId="{4F230012-C1EE-46AC-8E68-3CCCED3202BF}" sibTransId="{8124C4E1-1621-4882-9879-D069A145491F}"/>
    <dgm:cxn modelId="{F19AF219-5F9E-4ECB-9ADF-47AF03DD01B9}" srcId="{2CEBEBAC-D55C-4A2C-B8AF-282D191C0939}" destId="{E0637BB4-FE6D-4B33-B2D2-ADC94E694D3C}" srcOrd="2" destOrd="0" parTransId="{8149A124-0E78-4D05-AC06-9B41FEBD5514}" sibTransId="{B65A40E5-EA7A-414B-90C4-69D0220BF40C}"/>
    <dgm:cxn modelId="{E8E4A31B-5526-4652-9570-2046C32F40EA}" srcId="{C0AE7AE5-07F1-4A7C-A257-555757C54946}" destId="{1736CAE7-4322-4B33-83DF-F5B64FFC2F01}" srcOrd="0" destOrd="0" parTransId="{A79314C9-E437-4BE1-B201-A6BDDF1D5DEF}" sibTransId="{AFA653DF-8F0C-415A-8FA7-BBA664A86593}"/>
    <dgm:cxn modelId="{3788AE1D-D0DB-4042-8307-7FD7A2089726}" srcId="{2953972C-C62A-4CCF-BD60-24E72FBCEFD6}" destId="{F139C836-F3F2-494B-9D0B-CF15C8EC09FF}" srcOrd="2" destOrd="0" parTransId="{ED83EF33-9113-4C90-AE4D-F3423E5814C3}" sibTransId="{61F9D9A1-5802-4CE5-853F-06433730B030}"/>
    <dgm:cxn modelId="{EB64A221-97CD-4490-926C-A950DD1E2969}" type="presOf" srcId="{44BBAF60-26C7-429C-BD91-689C66C5B3CF}" destId="{A7D82930-8B7D-4689-AA73-C5E16303BE12}" srcOrd="0" destOrd="0" presId="urn:microsoft.com/office/officeart/2005/8/layout/chevron2"/>
    <dgm:cxn modelId="{44042032-8A1E-4E9E-8E40-66E96B0022E9}" srcId="{17619088-69A6-45FF-8C04-5A37BC8B41E1}" destId="{44BBAF60-26C7-429C-BD91-689C66C5B3CF}" srcOrd="3" destOrd="0" parTransId="{5B3AFA66-7C59-4F26-A019-8616DC06ED73}" sibTransId="{F4051A99-BBF0-4BAF-8D79-F420FDDEF69B}"/>
    <dgm:cxn modelId="{CAC40737-5810-4451-A9A9-3C1928F138BD}" type="presOf" srcId="{1736CAE7-4322-4B33-83DF-F5B64FFC2F01}" destId="{829A527E-EFF6-40A3-AD27-6B0CA5D76AE6}" srcOrd="0" destOrd="0" presId="urn:microsoft.com/office/officeart/2005/8/layout/chevron2"/>
    <dgm:cxn modelId="{9B3E1A37-B040-463A-A36D-052F8FCE15A4}" srcId="{C0AE7AE5-07F1-4A7C-A257-555757C54946}" destId="{8B7DD7C2-8755-4A16-A932-5D2DD69C7346}" srcOrd="1" destOrd="0" parTransId="{8EDC2D00-309E-4C74-B08C-541BC70C4145}" sibTransId="{68EB4576-DAD4-4604-972E-9BABA892DE63}"/>
    <dgm:cxn modelId="{0F4F503C-4D49-47F8-9E48-B88C3E5804C5}" type="presOf" srcId="{AA46B403-EE0D-4233-A422-323DFCEF9C10}" destId="{81EC7ACC-AFDB-49CF-B0F0-3792C9FD28C3}" srcOrd="0" destOrd="1" presId="urn:microsoft.com/office/officeart/2005/8/layout/chevron2"/>
    <dgm:cxn modelId="{4A591D65-A1AF-46B3-8A40-00868D817CBC}" type="presOf" srcId="{2C7888E3-5F52-4B18-B709-67B643FE1CCC}" destId="{1211B401-FEE5-4EF7-8420-542211246F26}" srcOrd="0" destOrd="0" presId="urn:microsoft.com/office/officeart/2005/8/layout/chevron2"/>
    <dgm:cxn modelId="{200FE246-7B0B-472C-8536-4CC29B9E80C8}" type="presOf" srcId="{C0AE7AE5-07F1-4A7C-A257-555757C54946}" destId="{C6BC30FC-9788-4D25-A62E-346D6E8779AD}" srcOrd="0" destOrd="0" presId="urn:microsoft.com/office/officeart/2005/8/layout/chevron2"/>
    <dgm:cxn modelId="{0C87E56B-6F4F-47F1-933F-36391CE602A0}" srcId="{2953972C-C62A-4CCF-BD60-24E72FBCEFD6}" destId="{D647B248-93C2-456F-9F18-951DF5AD0885}" srcOrd="0" destOrd="0" parTransId="{38DE396D-B228-49BF-91DD-2B2A4332B032}" sibTransId="{9B6924FF-5695-4A39-BDD1-AB44B90CD5A1}"/>
    <dgm:cxn modelId="{FF7E0D51-A43D-4745-8965-1FD3A4CCB09F}" type="presOf" srcId="{F139C836-F3F2-494B-9D0B-CF15C8EC09FF}" destId="{CEDDDEF3-E51A-4500-AF2F-A17BA54AE7FB}" srcOrd="0" destOrd="2" presId="urn:microsoft.com/office/officeart/2005/8/layout/chevron2"/>
    <dgm:cxn modelId="{45A8BD74-686A-48E0-9E62-3BC11B6B1B9A}" type="presOf" srcId="{0F604978-1D86-425A-B411-579E787AC848}" destId="{81EC7ACC-AFDB-49CF-B0F0-3792C9FD28C3}" srcOrd="0" destOrd="0" presId="urn:microsoft.com/office/officeart/2005/8/layout/chevron2"/>
    <dgm:cxn modelId="{759F2855-36A3-49E5-94AA-70AFEB611AC6}" type="presOf" srcId="{2CEBEBAC-D55C-4A2C-B8AF-282D191C0939}" destId="{6C5283CE-9633-4062-AB31-7849E31BBBB7}" srcOrd="0" destOrd="0" presId="urn:microsoft.com/office/officeart/2005/8/layout/chevron2"/>
    <dgm:cxn modelId="{F305DA76-DEEC-4339-AF2E-5930E8654579}" srcId="{2CEBEBAC-D55C-4A2C-B8AF-282D191C0939}" destId="{AA46B403-EE0D-4233-A422-323DFCEF9C10}" srcOrd="1" destOrd="0" parTransId="{5F9AA5C8-D3AA-4221-A649-F5A347009141}" sibTransId="{AD313933-341B-4042-B581-0AE2383A3428}"/>
    <dgm:cxn modelId="{A19D235A-D7FF-43E3-A10D-5C08F1EE35AE}" srcId="{17619088-69A6-45FF-8C04-5A37BC8B41E1}" destId="{2953972C-C62A-4CCF-BD60-24E72FBCEFD6}" srcOrd="0" destOrd="0" parTransId="{E15717CF-B204-4AE8-A278-635027D8BF1A}" sibTransId="{935133FE-97BC-49C2-A71F-D70D511288E3}"/>
    <dgm:cxn modelId="{BD325A7B-2699-49F1-A925-1AF3233B86B4}" type="presOf" srcId="{8B7DD7C2-8755-4A16-A932-5D2DD69C7346}" destId="{829A527E-EFF6-40A3-AD27-6B0CA5D76AE6}" srcOrd="0" destOrd="1" presId="urn:microsoft.com/office/officeart/2005/8/layout/chevron2"/>
    <dgm:cxn modelId="{1FC07480-D6BF-4AF8-887D-05EFFCFD2B13}" srcId="{0EB91091-FF08-4CFE-8D6F-05CEF02CB847}" destId="{92BBF7E5-B298-4EF3-A139-D4238CA4F7AA}" srcOrd="0" destOrd="0" parTransId="{B70D799D-49A4-4B83-A7BA-86E2FB47EE7E}" sibTransId="{FEF2B906-6D6B-48C4-B436-B58D9CB3FD41}"/>
    <dgm:cxn modelId="{5535E887-86F0-4156-93BB-E8B52C458250}" type="presOf" srcId="{92BBF7E5-B298-4EF3-A139-D4238CA4F7AA}" destId="{D13D6F5B-4A04-406C-A01D-5C1F0A882343}" srcOrd="0" destOrd="0" presId="urn:microsoft.com/office/officeart/2005/8/layout/chevron2"/>
    <dgm:cxn modelId="{906AA792-8A3C-4B4F-BB6F-0AAA0CFE27E9}" type="presOf" srcId="{D647B248-93C2-456F-9F18-951DF5AD0885}" destId="{CEDDDEF3-E51A-4500-AF2F-A17BA54AE7FB}" srcOrd="0" destOrd="0" presId="urn:microsoft.com/office/officeart/2005/8/layout/chevron2"/>
    <dgm:cxn modelId="{D902C597-7E32-483C-98D0-3FDD9D4231BB}" srcId="{44BBAF60-26C7-429C-BD91-689C66C5B3CF}" destId="{2C7888E3-5F52-4B18-B709-67B643FE1CCC}" srcOrd="0" destOrd="0" parTransId="{51735140-4AE9-4E13-B9B1-109D55E01688}" sibTransId="{70B6AE6D-7E2C-4457-A10D-3247F236AE7D}"/>
    <dgm:cxn modelId="{8F26D49E-1E18-4019-8CDD-7B456C720651}" srcId="{2953972C-C62A-4CCF-BD60-24E72FBCEFD6}" destId="{82BF32E7-14AF-48EC-8682-3FD772D8F4F9}" srcOrd="1" destOrd="0" parTransId="{E6EE1110-AB9F-4FD8-8003-39BF9B67A070}" sibTransId="{FE6C2DBE-6AB5-4B8C-B001-25C0D73D5C43}"/>
    <dgm:cxn modelId="{425CB6A0-0B02-4A87-84C9-0C7E3711F4F7}" type="presOf" srcId="{0EB91091-FF08-4CFE-8D6F-05CEF02CB847}" destId="{7C1EFC49-FCA9-4200-8B67-C2C360A05C58}" srcOrd="0" destOrd="0" presId="urn:microsoft.com/office/officeart/2005/8/layout/chevron2"/>
    <dgm:cxn modelId="{C76629BC-B7C2-4C1C-9641-89E97F1DE3A1}" type="presOf" srcId="{E0637BB4-FE6D-4B33-B2D2-ADC94E694D3C}" destId="{81EC7ACC-AFDB-49CF-B0F0-3792C9FD28C3}" srcOrd="0" destOrd="2" presId="urn:microsoft.com/office/officeart/2005/8/layout/chevron2"/>
    <dgm:cxn modelId="{C41857BC-BF8A-40A6-A5AE-158E50E8EF9C}" srcId="{17619088-69A6-45FF-8C04-5A37BC8B41E1}" destId="{2CEBEBAC-D55C-4A2C-B8AF-282D191C0939}" srcOrd="1" destOrd="0" parTransId="{2970A69D-8E99-4782-AF3D-F83EFDC8CBB3}" sibTransId="{20B7F0CB-6E80-4ED5-A58F-8AC0E69F278C}"/>
    <dgm:cxn modelId="{A32109C6-DC6B-4472-868B-1D016336D58F}" type="presOf" srcId="{2953972C-C62A-4CCF-BD60-24E72FBCEFD6}" destId="{D355F7D0-13BC-4FCB-99FE-43892FCA4FD9}" srcOrd="0" destOrd="0" presId="urn:microsoft.com/office/officeart/2005/8/layout/chevron2"/>
    <dgm:cxn modelId="{94FFD4DC-913C-48F3-8601-972ADD37764F}" srcId="{2CEBEBAC-D55C-4A2C-B8AF-282D191C0939}" destId="{0F604978-1D86-425A-B411-579E787AC848}" srcOrd="0" destOrd="0" parTransId="{9B94821A-FD56-4034-8B27-034127459871}" sibTransId="{A3B042FB-A4FB-4ABD-9C3B-694D1DD32385}"/>
    <dgm:cxn modelId="{30AF90E3-DDDC-4F2E-BF14-D45EC58E384C}" type="presOf" srcId="{82BF32E7-14AF-48EC-8682-3FD772D8F4F9}" destId="{CEDDDEF3-E51A-4500-AF2F-A17BA54AE7FB}" srcOrd="0" destOrd="1" presId="urn:microsoft.com/office/officeart/2005/8/layout/chevron2"/>
    <dgm:cxn modelId="{E02861E8-74F7-4E65-8F27-72DE566814B7}" srcId="{44BBAF60-26C7-429C-BD91-689C66C5B3CF}" destId="{7DE7D5D7-6143-4158-8362-EDC07FE739A9}" srcOrd="1" destOrd="0" parTransId="{3E087EB7-4A97-4AC1-845F-826CEC2BF658}" sibTransId="{89BBFC11-5D86-4B98-A9C7-89852D54CF8C}"/>
    <dgm:cxn modelId="{CB98BDEA-8EAE-4639-9DCD-3A32836DF441}" type="presOf" srcId="{7DE7D5D7-6143-4158-8362-EDC07FE739A9}" destId="{1211B401-FEE5-4EF7-8420-542211246F26}" srcOrd="0" destOrd="1" presId="urn:microsoft.com/office/officeart/2005/8/layout/chevron2"/>
    <dgm:cxn modelId="{1FFF53EF-5D2F-41A3-B674-49D29468002F}" type="presOf" srcId="{17619088-69A6-45FF-8C04-5A37BC8B41E1}" destId="{42F237E9-BE22-4101-A07C-AF477E0B9380}" srcOrd="0" destOrd="0" presId="urn:microsoft.com/office/officeart/2005/8/layout/chevron2"/>
    <dgm:cxn modelId="{7E494CF0-66E9-4852-A6B8-7F3330AE6964}" srcId="{17619088-69A6-45FF-8C04-5A37BC8B41E1}" destId="{C0AE7AE5-07F1-4A7C-A257-555757C54946}" srcOrd="4" destOrd="0" parTransId="{B078F5BC-D1BB-4C92-B276-9E1A25FF46D5}" sibTransId="{8DF59837-0558-41FF-A019-4FE00E87B77B}"/>
    <dgm:cxn modelId="{AAE106F9-FA0A-40FB-9608-993FD9EA64D8}" srcId="{17619088-69A6-45FF-8C04-5A37BC8B41E1}" destId="{0EB91091-FF08-4CFE-8D6F-05CEF02CB847}" srcOrd="2" destOrd="0" parTransId="{9B7A38D3-0825-4E26-B1F6-F66D9063385B}" sibTransId="{207E0305-87C7-4797-9A49-9EEFAE95008B}"/>
    <dgm:cxn modelId="{C4F2BC45-EDAD-4D0B-8400-35312CA960BE}" type="presParOf" srcId="{42F237E9-BE22-4101-A07C-AF477E0B9380}" destId="{ECD3A355-D768-4BA0-B829-60CE2F3AAF49}" srcOrd="0" destOrd="0" presId="urn:microsoft.com/office/officeart/2005/8/layout/chevron2"/>
    <dgm:cxn modelId="{A1CFF896-B93F-4DAD-8D2B-757B7DA96229}" type="presParOf" srcId="{ECD3A355-D768-4BA0-B829-60CE2F3AAF49}" destId="{D355F7D0-13BC-4FCB-99FE-43892FCA4FD9}" srcOrd="0" destOrd="0" presId="urn:microsoft.com/office/officeart/2005/8/layout/chevron2"/>
    <dgm:cxn modelId="{36846092-28E2-41BE-A834-A2A59D72A78F}" type="presParOf" srcId="{ECD3A355-D768-4BA0-B829-60CE2F3AAF49}" destId="{CEDDDEF3-E51A-4500-AF2F-A17BA54AE7FB}" srcOrd="1" destOrd="0" presId="urn:microsoft.com/office/officeart/2005/8/layout/chevron2"/>
    <dgm:cxn modelId="{122546FF-47E5-46D3-B76F-07EE14557735}" type="presParOf" srcId="{42F237E9-BE22-4101-A07C-AF477E0B9380}" destId="{69491D11-AE0E-498E-8690-BD9B6F1C5EC0}" srcOrd="1" destOrd="0" presId="urn:microsoft.com/office/officeart/2005/8/layout/chevron2"/>
    <dgm:cxn modelId="{FDA70333-C470-4EA3-8893-63226C762E4C}" type="presParOf" srcId="{42F237E9-BE22-4101-A07C-AF477E0B9380}" destId="{454B343A-FDE3-4D46-A9F7-B786E1310483}" srcOrd="2" destOrd="0" presId="urn:microsoft.com/office/officeart/2005/8/layout/chevron2"/>
    <dgm:cxn modelId="{F186A77A-6183-4C00-A4A3-A0DC8767EF65}" type="presParOf" srcId="{454B343A-FDE3-4D46-A9F7-B786E1310483}" destId="{6C5283CE-9633-4062-AB31-7849E31BBBB7}" srcOrd="0" destOrd="0" presId="urn:microsoft.com/office/officeart/2005/8/layout/chevron2"/>
    <dgm:cxn modelId="{CBCE5F95-969E-4382-A0BC-792030A0977F}" type="presParOf" srcId="{454B343A-FDE3-4D46-A9F7-B786E1310483}" destId="{81EC7ACC-AFDB-49CF-B0F0-3792C9FD28C3}" srcOrd="1" destOrd="0" presId="urn:microsoft.com/office/officeart/2005/8/layout/chevron2"/>
    <dgm:cxn modelId="{8EB0C5D1-4925-4EF6-8537-6630DBA8DBF9}" type="presParOf" srcId="{42F237E9-BE22-4101-A07C-AF477E0B9380}" destId="{22BBC822-6996-4ED9-BD0C-01D65798616E}" srcOrd="3" destOrd="0" presId="urn:microsoft.com/office/officeart/2005/8/layout/chevron2"/>
    <dgm:cxn modelId="{C1E03D6E-A88F-4B25-B1B0-33B4608BE3D7}" type="presParOf" srcId="{42F237E9-BE22-4101-A07C-AF477E0B9380}" destId="{8FC5C4F0-3B65-4AD4-BDBA-C682A0553D31}" srcOrd="4" destOrd="0" presId="urn:microsoft.com/office/officeart/2005/8/layout/chevron2"/>
    <dgm:cxn modelId="{4AA06E86-EF05-4099-8FF2-A9E2CE540B87}" type="presParOf" srcId="{8FC5C4F0-3B65-4AD4-BDBA-C682A0553D31}" destId="{7C1EFC49-FCA9-4200-8B67-C2C360A05C58}" srcOrd="0" destOrd="0" presId="urn:microsoft.com/office/officeart/2005/8/layout/chevron2"/>
    <dgm:cxn modelId="{BF7A95DB-AC71-4FE5-877C-867D64FC4EE9}" type="presParOf" srcId="{8FC5C4F0-3B65-4AD4-BDBA-C682A0553D31}" destId="{D13D6F5B-4A04-406C-A01D-5C1F0A882343}" srcOrd="1" destOrd="0" presId="urn:microsoft.com/office/officeart/2005/8/layout/chevron2"/>
    <dgm:cxn modelId="{D4D5D391-C9C3-43E3-AC71-84C75ADAA69C}" type="presParOf" srcId="{42F237E9-BE22-4101-A07C-AF477E0B9380}" destId="{E9E91F7C-1B02-4262-979C-C9420D9095CB}" srcOrd="5" destOrd="0" presId="urn:microsoft.com/office/officeart/2005/8/layout/chevron2"/>
    <dgm:cxn modelId="{F6BF9032-A2F2-48C1-B4EC-6FC0038C268A}" type="presParOf" srcId="{42F237E9-BE22-4101-A07C-AF477E0B9380}" destId="{BC0B45E9-AF5E-40A5-9929-4DB493F6581F}" srcOrd="6" destOrd="0" presId="urn:microsoft.com/office/officeart/2005/8/layout/chevron2"/>
    <dgm:cxn modelId="{08994A49-1D0F-4844-8106-F62D965FC9C8}" type="presParOf" srcId="{BC0B45E9-AF5E-40A5-9929-4DB493F6581F}" destId="{A7D82930-8B7D-4689-AA73-C5E16303BE12}" srcOrd="0" destOrd="0" presId="urn:microsoft.com/office/officeart/2005/8/layout/chevron2"/>
    <dgm:cxn modelId="{8DF1AF6E-9D86-47B6-B91B-F2D85D413EC4}" type="presParOf" srcId="{BC0B45E9-AF5E-40A5-9929-4DB493F6581F}" destId="{1211B401-FEE5-4EF7-8420-542211246F26}" srcOrd="1" destOrd="0" presId="urn:microsoft.com/office/officeart/2005/8/layout/chevron2"/>
    <dgm:cxn modelId="{9AA1B0B9-B50A-4EAB-BADB-E16E55CC5F49}" type="presParOf" srcId="{42F237E9-BE22-4101-A07C-AF477E0B9380}" destId="{B6235836-902E-4076-91F4-A14292FF979D}" srcOrd="7" destOrd="0" presId="urn:microsoft.com/office/officeart/2005/8/layout/chevron2"/>
    <dgm:cxn modelId="{66598B7A-B95F-412D-BC19-72CC833D917B}" type="presParOf" srcId="{42F237E9-BE22-4101-A07C-AF477E0B9380}" destId="{8FC34774-341E-4100-8822-E731E366D011}" srcOrd="8" destOrd="0" presId="urn:microsoft.com/office/officeart/2005/8/layout/chevron2"/>
    <dgm:cxn modelId="{E00CC865-62C1-423B-96B6-EA617527A353}" type="presParOf" srcId="{8FC34774-341E-4100-8822-E731E366D011}" destId="{C6BC30FC-9788-4D25-A62E-346D6E8779AD}" srcOrd="0" destOrd="0" presId="urn:microsoft.com/office/officeart/2005/8/layout/chevron2"/>
    <dgm:cxn modelId="{71205A41-2531-4292-8369-A3A347CA6286}" type="presParOf" srcId="{8FC34774-341E-4100-8822-E731E366D011}" destId="{829A527E-EFF6-40A3-AD27-6B0CA5D76AE6}"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36E9EFC-132F-406D-BEF9-410743168B7F}"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GB"/>
        </a:p>
      </dgm:t>
    </dgm:pt>
    <dgm:pt modelId="{120B3BA3-D52C-44BD-8179-830C0C28D8D1}">
      <dgm:prSet phldrT="[Text]" custT="1"/>
      <dgm:spPr>
        <a:solidFill>
          <a:srgbClr val="FF0000">
            <a:alpha val="43000"/>
          </a:srgbClr>
        </a:solidFill>
      </dgm:spPr>
      <dgm:t>
        <a:bodyPr lIns="36000" tIns="36000" rIns="36000" bIns="36000"/>
        <a:lstStyle/>
        <a:p>
          <a:r>
            <a:rPr lang="en-GB" sz="1200" dirty="0"/>
            <a:t>Scoping study &amp; roadmap</a:t>
          </a:r>
        </a:p>
      </dgm:t>
    </dgm:pt>
    <dgm:pt modelId="{F5B36093-860E-479E-90EF-E402664BA7D6}" type="parTrans" cxnId="{DABFD624-086E-4167-B9F8-4DD009FE6573}">
      <dgm:prSet/>
      <dgm:spPr/>
      <dgm:t>
        <a:bodyPr/>
        <a:lstStyle/>
        <a:p>
          <a:endParaRPr lang="en-GB"/>
        </a:p>
      </dgm:t>
    </dgm:pt>
    <dgm:pt modelId="{4D38A330-31D2-45DE-8B80-447BD933315F}" type="sibTrans" cxnId="{DABFD624-086E-4167-B9F8-4DD009FE6573}">
      <dgm:prSet/>
      <dgm:spPr>
        <a:solidFill>
          <a:srgbClr val="FF0000">
            <a:alpha val="43000"/>
          </a:srgbClr>
        </a:solidFill>
      </dgm:spPr>
      <dgm:t>
        <a:bodyPr/>
        <a:lstStyle/>
        <a:p>
          <a:endParaRPr lang="en-GB"/>
        </a:p>
      </dgm:t>
    </dgm:pt>
    <dgm:pt modelId="{974AB9C3-F263-4041-A9A2-B8A548DCB506}">
      <dgm:prSet phldrT="[Text]" custT="1"/>
      <dgm:spPr>
        <a:solidFill>
          <a:srgbClr val="FF0000">
            <a:alpha val="43000"/>
          </a:srgbClr>
        </a:solidFill>
      </dgm:spPr>
      <dgm:t>
        <a:bodyPr/>
        <a:lstStyle/>
        <a:p>
          <a:r>
            <a:rPr lang="en-GB" sz="1200" dirty="0"/>
            <a:t>Joint analysis</a:t>
          </a:r>
        </a:p>
      </dgm:t>
    </dgm:pt>
    <dgm:pt modelId="{D05CC831-6475-414B-A835-E6C12722BBD5}" type="parTrans" cxnId="{8D1D9D8F-9999-4016-A994-AACB0943DF1A}">
      <dgm:prSet/>
      <dgm:spPr/>
      <dgm:t>
        <a:bodyPr/>
        <a:lstStyle/>
        <a:p>
          <a:endParaRPr lang="en-GB"/>
        </a:p>
      </dgm:t>
    </dgm:pt>
    <dgm:pt modelId="{EB8B042F-F202-424D-86FD-E4721C7C92A0}" type="sibTrans" cxnId="{8D1D9D8F-9999-4016-A994-AACB0943DF1A}">
      <dgm:prSet/>
      <dgm:spPr>
        <a:solidFill>
          <a:srgbClr val="FF0000">
            <a:alpha val="43000"/>
          </a:srgbClr>
        </a:solidFill>
      </dgm:spPr>
      <dgm:t>
        <a:bodyPr/>
        <a:lstStyle/>
        <a:p>
          <a:endParaRPr lang="en-GB"/>
        </a:p>
      </dgm:t>
    </dgm:pt>
    <dgm:pt modelId="{DF9A9363-CC48-44D9-86B7-882307F66262}">
      <dgm:prSet phldrT="[Text]" custT="1"/>
      <dgm:spPr>
        <a:solidFill>
          <a:srgbClr val="FF0000">
            <a:alpha val="43000"/>
          </a:srgbClr>
        </a:solidFill>
      </dgm:spPr>
      <dgm:t>
        <a:bodyPr lIns="36000" tIns="36000" rIns="36000" bIns="36000"/>
        <a:lstStyle/>
        <a:p>
          <a:r>
            <a:rPr lang="en-GB" sz="1200" dirty="0"/>
            <a:t>Joint response</a:t>
          </a:r>
        </a:p>
      </dgm:t>
    </dgm:pt>
    <dgm:pt modelId="{7D17728B-6F5E-4920-AC5F-C3B2CF8F9672}" type="parTrans" cxnId="{CCD343E8-C0C9-407D-8B22-2DBB54D1DFEC}">
      <dgm:prSet/>
      <dgm:spPr/>
      <dgm:t>
        <a:bodyPr/>
        <a:lstStyle/>
        <a:p>
          <a:endParaRPr lang="en-GB"/>
        </a:p>
      </dgm:t>
    </dgm:pt>
    <dgm:pt modelId="{CDABD1CD-75A6-42A3-A2ED-CDA7BC84BADC}" type="sibTrans" cxnId="{CCD343E8-C0C9-407D-8B22-2DBB54D1DFEC}">
      <dgm:prSet/>
      <dgm:spPr>
        <a:solidFill>
          <a:srgbClr val="FF0000">
            <a:alpha val="43000"/>
          </a:srgbClr>
        </a:solidFill>
      </dgm:spPr>
      <dgm:t>
        <a:bodyPr/>
        <a:lstStyle/>
        <a:p>
          <a:endParaRPr lang="en-GB"/>
        </a:p>
      </dgm:t>
    </dgm:pt>
    <dgm:pt modelId="{1CF74D3D-1F89-4D32-A6C3-C53CB586CC13}">
      <dgm:prSet phldrT="[Text]" custT="1"/>
      <dgm:spPr>
        <a:solidFill>
          <a:srgbClr val="FF0000">
            <a:alpha val="43000"/>
          </a:srgbClr>
        </a:solidFill>
      </dgm:spPr>
      <dgm:t>
        <a:bodyPr lIns="36000" tIns="36000" rIns="36000" bIns="36000"/>
        <a:lstStyle/>
        <a:p>
          <a:r>
            <a:rPr lang="en-GB" sz="1200" dirty="0"/>
            <a:t>Joint results</a:t>
          </a:r>
        </a:p>
      </dgm:t>
    </dgm:pt>
    <dgm:pt modelId="{F55BCB9A-D1ED-4897-AA13-B1C985384307}" type="parTrans" cxnId="{3C55E582-A612-4DCF-B641-101F7C0403C6}">
      <dgm:prSet/>
      <dgm:spPr/>
      <dgm:t>
        <a:bodyPr/>
        <a:lstStyle/>
        <a:p>
          <a:endParaRPr lang="en-GB"/>
        </a:p>
      </dgm:t>
    </dgm:pt>
    <dgm:pt modelId="{5493CA5A-9E5B-4F6F-8CC0-CC200F5D46B0}" type="sibTrans" cxnId="{3C55E582-A612-4DCF-B641-101F7C0403C6}">
      <dgm:prSet/>
      <dgm:spPr>
        <a:solidFill>
          <a:srgbClr val="FF0000">
            <a:alpha val="43000"/>
          </a:srgbClr>
        </a:solidFill>
      </dgm:spPr>
      <dgm:t>
        <a:bodyPr/>
        <a:lstStyle/>
        <a:p>
          <a:endParaRPr lang="en-GB"/>
        </a:p>
      </dgm:t>
    </dgm:pt>
    <dgm:pt modelId="{DEB556A7-000F-4FE7-8F51-8FB6BD7B298A}">
      <dgm:prSet phldrT="[Text]" custT="1"/>
      <dgm:spPr>
        <a:solidFill>
          <a:srgbClr val="FF0000">
            <a:alpha val="43000"/>
          </a:srgbClr>
        </a:solidFill>
      </dgm:spPr>
      <dgm:t>
        <a:bodyPr lIns="36000" tIns="36000" rIns="36000" bIns="36000"/>
        <a:lstStyle/>
        <a:p>
          <a:r>
            <a:rPr lang="en-GB" sz="1200" dirty="0"/>
            <a:t>Joint monitoring</a:t>
          </a:r>
        </a:p>
      </dgm:t>
    </dgm:pt>
    <dgm:pt modelId="{D9B9084C-7DEB-4EE3-9B55-2EC059BF550A}" type="parTrans" cxnId="{6E98A291-5ECA-4977-8A69-21AE0D3FAFE9}">
      <dgm:prSet/>
      <dgm:spPr/>
      <dgm:t>
        <a:bodyPr/>
        <a:lstStyle/>
        <a:p>
          <a:endParaRPr lang="en-GB"/>
        </a:p>
      </dgm:t>
    </dgm:pt>
    <dgm:pt modelId="{CD3D3C38-D5EC-4ED2-A8FB-52D3AB7EE8F3}" type="sibTrans" cxnId="{6E98A291-5ECA-4977-8A69-21AE0D3FAFE9}">
      <dgm:prSet/>
      <dgm:spPr>
        <a:solidFill>
          <a:srgbClr val="FF0000">
            <a:alpha val="43000"/>
          </a:srgbClr>
        </a:solidFill>
      </dgm:spPr>
      <dgm:t>
        <a:bodyPr/>
        <a:lstStyle/>
        <a:p>
          <a:endParaRPr lang="en-GB"/>
        </a:p>
      </dgm:t>
    </dgm:pt>
    <dgm:pt modelId="{E591DC92-AD4A-4C92-86F0-93F517770BC4}">
      <dgm:prSet phldrT="[Text]" custT="1"/>
      <dgm:spPr>
        <a:solidFill>
          <a:srgbClr val="FF0000">
            <a:alpha val="43000"/>
          </a:srgbClr>
        </a:solidFill>
      </dgm:spPr>
      <dgm:t>
        <a:bodyPr lIns="36000" tIns="36000" rIns="36000" bIns="36000"/>
        <a:lstStyle/>
        <a:p>
          <a:r>
            <a:rPr lang="en-GB" sz="1200" dirty="0"/>
            <a:t>Joint implementation</a:t>
          </a:r>
        </a:p>
      </dgm:t>
    </dgm:pt>
    <dgm:pt modelId="{9E80E8FD-CEF7-4CFD-9A1B-0A7009CF32A3}" type="parTrans" cxnId="{4EF7D4A4-797D-46BD-8376-BF323CBDE6DC}">
      <dgm:prSet/>
      <dgm:spPr/>
      <dgm:t>
        <a:bodyPr/>
        <a:lstStyle/>
        <a:p>
          <a:endParaRPr lang="en-GB"/>
        </a:p>
      </dgm:t>
    </dgm:pt>
    <dgm:pt modelId="{A8CEA5B9-7DF0-498A-AB5F-3552AB1B10B3}" type="sibTrans" cxnId="{4EF7D4A4-797D-46BD-8376-BF323CBDE6DC}">
      <dgm:prSet/>
      <dgm:spPr>
        <a:solidFill>
          <a:srgbClr val="FF0000">
            <a:alpha val="43000"/>
          </a:srgbClr>
        </a:solidFill>
      </dgm:spPr>
      <dgm:t>
        <a:bodyPr/>
        <a:lstStyle/>
        <a:p>
          <a:endParaRPr lang="en-GB"/>
        </a:p>
      </dgm:t>
    </dgm:pt>
    <dgm:pt modelId="{A494FCA1-C801-4070-8716-746535FB6D55}">
      <dgm:prSet phldrT="[Text]" custT="1"/>
      <dgm:spPr>
        <a:solidFill>
          <a:srgbClr val="FF0000">
            <a:alpha val="43000"/>
          </a:srgbClr>
        </a:solidFill>
      </dgm:spPr>
      <dgm:t>
        <a:bodyPr lIns="36000" tIns="36000" rIns="36000" bIns="36000"/>
        <a:lstStyle/>
        <a:p>
          <a:r>
            <a:rPr lang="en-GB" sz="1200" dirty="0"/>
            <a:t>Joint reporting &amp; evaluation</a:t>
          </a:r>
        </a:p>
      </dgm:t>
    </dgm:pt>
    <dgm:pt modelId="{D894E968-6D12-4F57-BC4E-1B14CE55CE1E}" type="parTrans" cxnId="{74B96491-9B85-4197-8F2C-822B890E856E}">
      <dgm:prSet/>
      <dgm:spPr/>
      <dgm:t>
        <a:bodyPr/>
        <a:lstStyle/>
        <a:p>
          <a:endParaRPr lang="en-GB"/>
        </a:p>
      </dgm:t>
    </dgm:pt>
    <dgm:pt modelId="{7EE4B0E2-E581-448E-A9FC-5843C5404FF7}" type="sibTrans" cxnId="{74B96491-9B85-4197-8F2C-822B890E856E}">
      <dgm:prSet/>
      <dgm:spPr>
        <a:solidFill>
          <a:srgbClr val="FF0000">
            <a:alpha val="43000"/>
          </a:srgbClr>
        </a:solidFill>
      </dgm:spPr>
      <dgm:t>
        <a:bodyPr/>
        <a:lstStyle/>
        <a:p>
          <a:endParaRPr lang="en-GB"/>
        </a:p>
      </dgm:t>
    </dgm:pt>
    <dgm:pt modelId="{207A508D-039C-4C91-88A9-0A9C525EB4AD}" type="pres">
      <dgm:prSet presAssocID="{336E9EFC-132F-406D-BEF9-410743168B7F}" presName="cycle" presStyleCnt="0">
        <dgm:presLayoutVars>
          <dgm:dir/>
          <dgm:resizeHandles val="exact"/>
        </dgm:presLayoutVars>
      </dgm:prSet>
      <dgm:spPr/>
    </dgm:pt>
    <dgm:pt modelId="{B9F91823-3D2C-494D-8F28-0B2670B6FCAE}" type="pres">
      <dgm:prSet presAssocID="{120B3BA3-D52C-44BD-8179-830C0C28D8D1}" presName="dummy" presStyleCnt="0"/>
      <dgm:spPr/>
    </dgm:pt>
    <dgm:pt modelId="{5A68A07A-1AD2-471F-8813-D87BC837BFE1}" type="pres">
      <dgm:prSet presAssocID="{120B3BA3-D52C-44BD-8179-830C0C28D8D1}" presName="node" presStyleLbl="revTx" presStyleIdx="0" presStyleCnt="7" custScaleX="134530">
        <dgm:presLayoutVars>
          <dgm:bulletEnabled val="1"/>
        </dgm:presLayoutVars>
      </dgm:prSet>
      <dgm:spPr/>
    </dgm:pt>
    <dgm:pt modelId="{33B60D90-5BFB-4218-9483-5E16743BDC80}" type="pres">
      <dgm:prSet presAssocID="{4D38A330-31D2-45DE-8B80-447BD933315F}" presName="sibTrans" presStyleLbl="node1" presStyleIdx="0" presStyleCnt="7"/>
      <dgm:spPr/>
    </dgm:pt>
    <dgm:pt modelId="{DC0BCF98-572C-47B2-9BBA-E940973C6CAE}" type="pres">
      <dgm:prSet presAssocID="{974AB9C3-F263-4041-A9A2-B8A548DCB506}" presName="dummy" presStyleCnt="0"/>
      <dgm:spPr/>
    </dgm:pt>
    <dgm:pt modelId="{E3103323-F6B7-45BF-937A-16F900FF5502}" type="pres">
      <dgm:prSet presAssocID="{974AB9C3-F263-4041-A9A2-B8A548DCB506}" presName="node" presStyleLbl="revTx" presStyleIdx="1" presStyleCnt="7">
        <dgm:presLayoutVars>
          <dgm:bulletEnabled val="1"/>
        </dgm:presLayoutVars>
      </dgm:prSet>
      <dgm:spPr/>
    </dgm:pt>
    <dgm:pt modelId="{D98349DF-49BA-4EE8-ABC3-02484FB89BCE}" type="pres">
      <dgm:prSet presAssocID="{EB8B042F-F202-424D-86FD-E4721C7C92A0}" presName="sibTrans" presStyleLbl="node1" presStyleIdx="1" presStyleCnt="7"/>
      <dgm:spPr/>
    </dgm:pt>
    <dgm:pt modelId="{96780E0A-79B0-4EE2-8E77-2FA48A613C76}" type="pres">
      <dgm:prSet presAssocID="{DF9A9363-CC48-44D9-86B7-882307F66262}" presName="dummy" presStyleCnt="0"/>
      <dgm:spPr/>
    </dgm:pt>
    <dgm:pt modelId="{C21A63EF-5955-40B4-AA42-4C2343CD9703}" type="pres">
      <dgm:prSet presAssocID="{DF9A9363-CC48-44D9-86B7-882307F66262}" presName="node" presStyleLbl="revTx" presStyleIdx="2" presStyleCnt="7" custScaleX="116755">
        <dgm:presLayoutVars>
          <dgm:bulletEnabled val="1"/>
        </dgm:presLayoutVars>
      </dgm:prSet>
      <dgm:spPr/>
    </dgm:pt>
    <dgm:pt modelId="{1B467A58-E633-4F1A-85D5-B75EFE235CE1}" type="pres">
      <dgm:prSet presAssocID="{CDABD1CD-75A6-42A3-A2ED-CDA7BC84BADC}" presName="sibTrans" presStyleLbl="node1" presStyleIdx="2" presStyleCnt="7"/>
      <dgm:spPr/>
    </dgm:pt>
    <dgm:pt modelId="{6DC81523-41C7-42CA-93E8-5817F43F1474}" type="pres">
      <dgm:prSet presAssocID="{1CF74D3D-1F89-4D32-A6C3-C53CB586CC13}" presName="dummy" presStyleCnt="0"/>
      <dgm:spPr/>
    </dgm:pt>
    <dgm:pt modelId="{F33FB1E4-B8E8-425C-B68A-92A10C6D2C82}" type="pres">
      <dgm:prSet presAssocID="{1CF74D3D-1F89-4D32-A6C3-C53CB586CC13}" presName="node" presStyleLbl="revTx" presStyleIdx="3" presStyleCnt="7">
        <dgm:presLayoutVars>
          <dgm:bulletEnabled val="1"/>
        </dgm:presLayoutVars>
      </dgm:prSet>
      <dgm:spPr/>
    </dgm:pt>
    <dgm:pt modelId="{6AF22388-87DD-4F85-8513-4DFA9008EED3}" type="pres">
      <dgm:prSet presAssocID="{5493CA5A-9E5B-4F6F-8CC0-CC200F5D46B0}" presName="sibTrans" presStyleLbl="node1" presStyleIdx="3" presStyleCnt="7"/>
      <dgm:spPr/>
    </dgm:pt>
    <dgm:pt modelId="{B885DB60-BAFF-4419-97E0-CFB2DB5270EE}" type="pres">
      <dgm:prSet presAssocID="{E591DC92-AD4A-4C92-86F0-93F517770BC4}" presName="dummy" presStyleCnt="0"/>
      <dgm:spPr/>
    </dgm:pt>
    <dgm:pt modelId="{4DF456D2-7E30-463E-B69B-DC3F21CE3CD5}" type="pres">
      <dgm:prSet presAssocID="{E591DC92-AD4A-4C92-86F0-93F517770BC4}" presName="node" presStyleLbl="revTx" presStyleIdx="4" presStyleCnt="7" custScaleX="194660">
        <dgm:presLayoutVars>
          <dgm:bulletEnabled val="1"/>
        </dgm:presLayoutVars>
      </dgm:prSet>
      <dgm:spPr/>
    </dgm:pt>
    <dgm:pt modelId="{7CCDE00D-0C67-433B-8C4F-CC34E2F73346}" type="pres">
      <dgm:prSet presAssocID="{A8CEA5B9-7DF0-498A-AB5F-3552AB1B10B3}" presName="sibTrans" presStyleLbl="node1" presStyleIdx="4" presStyleCnt="7"/>
      <dgm:spPr/>
    </dgm:pt>
    <dgm:pt modelId="{BC849486-DEAD-49D1-9727-354CDA879ADF}" type="pres">
      <dgm:prSet presAssocID="{DEB556A7-000F-4FE7-8F51-8FB6BD7B298A}" presName="dummy" presStyleCnt="0"/>
      <dgm:spPr/>
    </dgm:pt>
    <dgm:pt modelId="{B57F1D19-6905-40CF-B034-34353A550B35}" type="pres">
      <dgm:prSet presAssocID="{DEB556A7-000F-4FE7-8F51-8FB6BD7B298A}" presName="node" presStyleLbl="revTx" presStyleIdx="5" presStyleCnt="7" custScaleX="157583">
        <dgm:presLayoutVars>
          <dgm:bulletEnabled val="1"/>
        </dgm:presLayoutVars>
      </dgm:prSet>
      <dgm:spPr/>
    </dgm:pt>
    <dgm:pt modelId="{C4A55F49-157B-4C71-AB8A-286BAA279621}" type="pres">
      <dgm:prSet presAssocID="{CD3D3C38-D5EC-4ED2-A8FB-52D3AB7EE8F3}" presName="sibTrans" presStyleLbl="node1" presStyleIdx="5" presStyleCnt="7"/>
      <dgm:spPr/>
    </dgm:pt>
    <dgm:pt modelId="{EFD8541E-6A0B-4715-A420-E4EC7A0BAFAA}" type="pres">
      <dgm:prSet presAssocID="{A494FCA1-C801-4070-8716-746535FB6D55}" presName="dummy" presStyleCnt="0"/>
      <dgm:spPr/>
    </dgm:pt>
    <dgm:pt modelId="{E247E9F1-7FFD-471F-91B9-19C3EE6248C0}" type="pres">
      <dgm:prSet presAssocID="{A494FCA1-C801-4070-8716-746535FB6D55}" presName="node" presStyleLbl="revTx" presStyleIdx="6" presStyleCnt="7" custScaleX="142895" custRadScaleRad="100456" custRadScaleInc="-15194">
        <dgm:presLayoutVars>
          <dgm:bulletEnabled val="1"/>
        </dgm:presLayoutVars>
      </dgm:prSet>
      <dgm:spPr/>
    </dgm:pt>
    <dgm:pt modelId="{D2C26E5A-78FC-4961-BD71-F78F94FCD370}" type="pres">
      <dgm:prSet presAssocID="{7EE4B0E2-E581-448E-A9FC-5843C5404FF7}" presName="sibTrans" presStyleLbl="node1" presStyleIdx="6" presStyleCnt="7"/>
      <dgm:spPr/>
    </dgm:pt>
  </dgm:ptLst>
  <dgm:cxnLst>
    <dgm:cxn modelId="{936C0316-BE1B-4E54-8F54-9C69AADBD527}" type="presOf" srcId="{5493CA5A-9E5B-4F6F-8CC0-CC200F5D46B0}" destId="{6AF22388-87DD-4F85-8513-4DFA9008EED3}" srcOrd="0" destOrd="0" presId="urn:microsoft.com/office/officeart/2005/8/layout/cycle1"/>
    <dgm:cxn modelId="{4508B516-AD7E-429B-8690-0800D8A21251}" type="presOf" srcId="{1CF74D3D-1F89-4D32-A6C3-C53CB586CC13}" destId="{F33FB1E4-B8E8-425C-B68A-92A10C6D2C82}" srcOrd="0" destOrd="0" presId="urn:microsoft.com/office/officeart/2005/8/layout/cycle1"/>
    <dgm:cxn modelId="{F4085720-ACD0-4418-AEC8-61479F096294}" type="presOf" srcId="{E591DC92-AD4A-4C92-86F0-93F517770BC4}" destId="{4DF456D2-7E30-463E-B69B-DC3F21CE3CD5}" srcOrd="0" destOrd="0" presId="urn:microsoft.com/office/officeart/2005/8/layout/cycle1"/>
    <dgm:cxn modelId="{DABFD624-086E-4167-B9F8-4DD009FE6573}" srcId="{336E9EFC-132F-406D-BEF9-410743168B7F}" destId="{120B3BA3-D52C-44BD-8179-830C0C28D8D1}" srcOrd="0" destOrd="0" parTransId="{F5B36093-860E-479E-90EF-E402664BA7D6}" sibTransId="{4D38A330-31D2-45DE-8B80-447BD933315F}"/>
    <dgm:cxn modelId="{EC29FE2A-8267-48C2-85F2-BF73CB1D7461}" type="presOf" srcId="{CD3D3C38-D5EC-4ED2-A8FB-52D3AB7EE8F3}" destId="{C4A55F49-157B-4C71-AB8A-286BAA279621}" srcOrd="0" destOrd="0" presId="urn:microsoft.com/office/officeart/2005/8/layout/cycle1"/>
    <dgm:cxn modelId="{0DADFB31-5738-4335-BF85-4EF9A8EF6511}" type="presOf" srcId="{DEB556A7-000F-4FE7-8F51-8FB6BD7B298A}" destId="{B57F1D19-6905-40CF-B034-34353A550B35}" srcOrd="0" destOrd="0" presId="urn:microsoft.com/office/officeart/2005/8/layout/cycle1"/>
    <dgm:cxn modelId="{4A316E36-A309-4C05-9257-8C8A7EFA8C26}" type="presOf" srcId="{120B3BA3-D52C-44BD-8179-830C0C28D8D1}" destId="{5A68A07A-1AD2-471F-8813-D87BC837BFE1}" srcOrd="0" destOrd="0" presId="urn:microsoft.com/office/officeart/2005/8/layout/cycle1"/>
    <dgm:cxn modelId="{993DC462-6CF9-4F9B-85E0-F2FBF6295380}" type="presOf" srcId="{974AB9C3-F263-4041-A9A2-B8A548DCB506}" destId="{E3103323-F6B7-45BF-937A-16F900FF5502}" srcOrd="0" destOrd="0" presId="urn:microsoft.com/office/officeart/2005/8/layout/cycle1"/>
    <dgm:cxn modelId="{052EBB68-FFD8-444A-A98C-AAA3CAF14D20}" type="presOf" srcId="{DF9A9363-CC48-44D9-86B7-882307F66262}" destId="{C21A63EF-5955-40B4-AA42-4C2343CD9703}" srcOrd="0" destOrd="0" presId="urn:microsoft.com/office/officeart/2005/8/layout/cycle1"/>
    <dgm:cxn modelId="{BA51CB49-D7BA-42C4-8B5F-17CBC0A4C906}" type="presOf" srcId="{336E9EFC-132F-406D-BEF9-410743168B7F}" destId="{207A508D-039C-4C91-88A9-0A9C525EB4AD}" srcOrd="0" destOrd="0" presId="urn:microsoft.com/office/officeart/2005/8/layout/cycle1"/>
    <dgm:cxn modelId="{2F1DF555-FF37-4372-ACF9-FC88AA7504B8}" type="presOf" srcId="{4D38A330-31D2-45DE-8B80-447BD933315F}" destId="{33B60D90-5BFB-4218-9483-5E16743BDC80}" srcOrd="0" destOrd="0" presId="urn:microsoft.com/office/officeart/2005/8/layout/cycle1"/>
    <dgm:cxn modelId="{7DF96077-B766-4A11-80FF-4A1389F5E2AB}" type="presOf" srcId="{EB8B042F-F202-424D-86FD-E4721C7C92A0}" destId="{D98349DF-49BA-4EE8-ABC3-02484FB89BCE}" srcOrd="0" destOrd="0" presId="urn:microsoft.com/office/officeart/2005/8/layout/cycle1"/>
    <dgm:cxn modelId="{3C55E582-A612-4DCF-B641-101F7C0403C6}" srcId="{336E9EFC-132F-406D-BEF9-410743168B7F}" destId="{1CF74D3D-1F89-4D32-A6C3-C53CB586CC13}" srcOrd="3" destOrd="0" parTransId="{F55BCB9A-D1ED-4897-AA13-B1C985384307}" sibTransId="{5493CA5A-9E5B-4F6F-8CC0-CC200F5D46B0}"/>
    <dgm:cxn modelId="{30DFE58D-1808-46D9-AA10-C1D6001FB856}" type="presOf" srcId="{CDABD1CD-75A6-42A3-A2ED-CDA7BC84BADC}" destId="{1B467A58-E633-4F1A-85D5-B75EFE235CE1}" srcOrd="0" destOrd="0" presId="urn:microsoft.com/office/officeart/2005/8/layout/cycle1"/>
    <dgm:cxn modelId="{8D1D9D8F-9999-4016-A994-AACB0943DF1A}" srcId="{336E9EFC-132F-406D-BEF9-410743168B7F}" destId="{974AB9C3-F263-4041-A9A2-B8A548DCB506}" srcOrd="1" destOrd="0" parTransId="{D05CC831-6475-414B-A835-E6C12722BBD5}" sibTransId="{EB8B042F-F202-424D-86FD-E4721C7C92A0}"/>
    <dgm:cxn modelId="{74B96491-9B85-4197-8F2C-822B890E856E}" srcId="{336E9EFC-132F-406D-BEF9-410743168B7F}" destId="{A494FCA1-C801-4070-8716-746535FB6D55}" srcOrd="6" destOrd="0" parTransId="{D894E968-6D12-4F57-BC4E-1B14CE55CE1E}" sibTransId="{7EE4B0E2-E581-448E-A9FC-5843C5404FF7}"/>
    <dgm:cxn modelId="{6E98A291-5ECA-4977-8A69-21AE0D3FAFE9}" srcId="{336E9EFC-132F-406D-BEF9-410743168B7F}" destId="{DEB556A7-000F-4FE7-8F51-8FB6BD7B298A}" srcOrd="5" destOrd="0" parTransId="{D9B9084C-7DEB-4EE3-9B55-2EC059BF550A}" sibTransId="{CD3D3C38-D5EC-4ED2-A8FB-52D3AB7EE8F3}"/>
    <dgm:cxn modelId="{9163DF97-3171-4207-A214-F0E05169333C}" type="presOf" srcId="{A8CEA5B9-7DF0-498A-AB5F-3552AB1B10B3}" destId="{7CCDE00D-0C67-433B-8C4F-CC34E2F73346}" srcOrd="0" destOrd="0" presId="urn:microsoft.com/office/officeart/2005/8/layout/cycle1"/>
    <dgm:cxn modelId="{4EF7D4A4-797D-46BD-8376-BF323CBDE6DC}" srcId="{336E9EFC-132F-406D-BEF9-410743168B7F}" destId="{E591DC92-AD4A-4C92-86F0-93F517770BC4}" srcOrd="4" destOrd="0" parTransId="{9E80E8FD-CEF7-4CFD-9A1B-0A7009CF32A3}" sibTransId="{A8CEA5B9-7DF0-498A-AB5F-3552AB1B10B3}"/>
    <dgm:cxn modelId="{FC0A6BCD-9C10-401F-9E87-561B8092F19E}" type="presOf" srcId="{A494FCA1-C801-4070-8716-746535FB6D55}" destId="{E247E9F1-7FFD-471F-91B9-19C3EE6248C0}" srcOrd="0" destOrd="0" presId="urn:microsoft.com/office/officeart/2005/8/layout/cycle1"/>
    <dgm:cxn modelId="{44F2F3DC-ECCA-4F21-914B-38F3708DB07D}" type="presOf" srcId="{7EE4B0E2-E581-448E-A9FC-5843C5404FF7}" destId="{D2C26E5A-78FC-4961-BD71-F78F94FCD370}" srcOrd="0" destOrd="0" presId="urn:microsoft.com/office/officeart/2005/8/layout/cycle1"/>
    <dgm:cxn modelId="{CCD343E8-C0C9-407D-8B22-2DBB54D1DFEC}" srcId="{336E9EFC-132F-406D-BEF9-410743168B7F}" destId="{DF9A9363-CC48-44D9-86B7-882307F66262}" srcOrd="2" destOrd="0" parTransId="{7D17728B-6F5E-4920-AC5F-C3B2CF8F9672}" sibTransId="{CDABD1CD-75A6-42A3-A2ED-CDA7BC84BADC}"/>
    <dgm:cxn modelId="{14DDD20E-D065-4157-888B-D0568FFAA5BC}" type="presParOf" srcId="{207A508D-039C-4C91-88A9-0A9C525EB4AD}" destId="{B9F91823-3D2C-494D-8F28-0B2670B6FCAE}" srcOrd="0" destOrd="0" presId="urn:microsoft.com/office/officeart/2005/8/layout/cycle1"/>
    <dgm:cxn modelId="{DED80B3F-159E-4437-8162-4AC596442453}" type="presParOf" srcId="{207A508D-039C-4C91-88A9-0A9C525EB4AD}" destId="{5A68A07A-1AD2-471F-8813-D87BC837BFE1}" srcOrd="1" destOrd="0" presId="urn:microsoft.com/office/officeart/2005/8/layout/cycle1"/>
    <dgm:cxn modelId="{80A637BD-A5DC-48A9-AD03-75728F0B3755}" type="presParOf" srcId="{207A508D-039C-4C91-88A9-0A9C525EB4AD}" destId="{33B60D90-5BFB-4218-9483-5E16743BDC80}" srcOrd="2" destOrd="0" presId="urn:microsoft.com/office/officeart/2005/8/layout/cycle1"/>
    <dgm:cxn modelId="{45BA20E7-4E94-493E-8253-18DC4188740D}" type="presParOf" srcId="{207A508D-039C-4C91-88A9-0A9C525EB4AD}" destId="{DC0BCF98-572C-47B2-9BBA-E940973C6CAE}" srcOrd="3" destOrd="0" presId="urn:microsoft.com/office/officeart/2005/8/layout/cycle1"/>
    <dgm:cxn modelId="{2BEA6590-1899-40D2-96E5-92F281D77677}" type="presParOf" srcId="{207A508D-039C-4C91-88A9-0A9C525EB4AD}" destId="{E3103323-F6B7-45BF-937A-16F900FF5502}" srcOrd="4" destOrd="0" presId="urn:microsoft.com/office/officeart/2005/8/layout/cycle1"/>
    <dgm:cxn modelId="{97D38410-0B4C-466C-8AE3-DEE3DCB40FC0}" type="presParOf" srcId="{207A508D-039C-4C91-88A9-0A9C525EB4AD}" destId="{D98349DF-49BA-4EE8-ABC3-02484FB89BCE}" srcOrd="5" destOrd="0" presId="urn:microsoft.com/office/officeart/2005/8/layout/cycle1"/>
    <dgm:cxn modelId="{8E000BA9-CFE5-4E08-A85D-133B5E3208B5}" type="presParOf" srcId="{207A508D-039C-4C91-88A9-0A9C525EB4AD}" destId="{96780E0A-79B0-4EE2-8E77-2FA48A613C76}" srcOrd="6" destOrd="0" presId="urn:microsoft.com/office/officeart/2005/8/layout/cycle1"/>
    <dgm:cxn modelId="{D24B38BF-9F10-4E06-A2E6-03FE86D2E418}" type="presParOf" srcId="{207A508D-039C-4C91-88A9-0A9C525EB4AD}" destId="{C21A63EF-5955-40B4-AA42-4C2343CD9703}" srcOrd="7" destOrd="0" presId="urn:microsoft.com/office/officeart/2005/8/layout/cycle1"/>
    <dgm:cxn modelId="{E87A9A9C-BEE3-4FC7-AB6D-53EE042CE162}" type="presParOf" srcId="{207A508D-039C-4C91-88A9-0A9C525EB4AD}" destId="{1B467A58-E633-4F1A-85D5-B75EFE235CE1}" srcOrd="8" destOrd="0" presId="urn:microsoft.com/office/officeart/2005/8/layout/cycle1"/>
    <dgm:cxn modelId="{4328195A-1052-4D33-8C8D-C477279B5ED3}" type="presParOf" srcId="{207A508D-039C-4C91-88A9-0A9C525EB4AD}" destId="{6DC81523-41C7-42CA-93E8-5817F43F1474}" srcOrd="9" destOrd="0" presId="urn:microsoft.com/office/officeart/2005/8/layout/cycle1"/>
    <dgm:cxn modelId="{CCC44F50-4311-4545-ACB9-794EBC0AA60D}" type="presParOf" srcId="{207A508D-039C-4C91-88A9-0A9C525EB4AD}" destId="{F33FB1E4-B8E8-425C-B68A-92A10C6D2C82}" srcOrd="10" destOrd="0" presId="urn:microsoft.com/office/officeart/2005/8/layout/cycle1"/>
    <dgm:cxn modelId="{3E731D2F-51B5-4399-BCA6-B1DE54E10999}" type="presParOf" srcId="{207A508D-039C-4C91-88A9-0A9C525EB4AD}" destId="{6AF22388-87DD-4F85-8513-4DFA9008EED3}" srcOrd="11" destOrd="0" presId="urn:microsoft.com/office/officeart/2005/8/layout/cycle1"/>
    <dgm:cxn modelId="{12A39DAE-9FB8-4262-9CF8-1B3A39A858A8}" type="presParOf" srcId="{207A508D-039C-4C91-88A9-0A9C525EB4AD}" destId="{B885DB60-BAFF-4419-97E0-CFB2DB5270EE}" srcOrd="12" destOrd="0" presId="urn:microsoft.com/office/officeart/2005/8/layout/cycle1"/>
    <dgm:cxn modelId="{EF8F7533-5FF7-4C05-9314-5D9415BA60E4}" type="presParOf" srcId="{207A508D-039C-4C91-88A9-0A9C525EB4AD}" destId="{4DF456D2-7E30-463E-B69B-DC3F21CE3CD5}" srcOrd="13" destOrd="0" presId="urn:microsoft.com/office/officeart/2005/8/layout/cycle1"/>
    <dgm:cxn modelId="{7EEE15FE-23A2-4816-BB8D-7B00EF711C27}" type="presParOf" srcId="{207A508D-039C-4C91-88A9-0A9C525EB4AD}" destId="{7CCDE00D-0C67-433B-8C4F-CC34E2F73346}" srcOrd="14" destOrd="0" presId="urn:microsoft.com/office/officeart/2005/8/layout/cycle1"/>
    <dgm:cxn modelId="{82FA1860-F448-465A-8570-7424E09C46AF}" type="presParOf" srcId="{207A508D-039C-4C91-88A9-0A9C525EB4AD}" destId="{BC849486-DEAD-49D1-9727-354CDA879ADF}" srcOrd="15" destOrd="0" presId="urn:microsoft.com/office/officeart/2005/8/layout/cycle1"/>
    <dgm:cxn modelId="{3B89BDB2-1D2B-4EC9-85A5-2E8C83050BB2}" type="presParOf" srcId="{207A508D-039C-4C91-88A9-0A9C525EB4AD}" destId="{B57F1D19-6905-40CF-B034-34353A550B35}" srcOrd="16" destOrd="0" presId="urn:microsoft.com/office/officeart/2005/8/layout/cycle1"/>
    <dgm:cxn modelId="{47A82437-CC6F-475E-A51B-E776D05C4E4D}" type="presParOf" srcId="{207A508D-039C-4C91-88A9-0A9C525EB4AD}" destId="{C4A55F49-157B-4C71-AB8A-286BAA279621}" srcOrd="17" destOrd="0" presId="urn:microsoft.com/office/officeart/2005/8/layout/cycle1"/>
    <dgm:cxn modelId="{FF5A7EE8-F3DD-4E36-8F1C-49AB8E2A308D}" type="presParOf" srcId="{207A508D-039C-4C91-88A9-0A9C525EB4AD}" destId="{EFD8541E-6A0B-4715-A420-E4EC7A0BAFAA}" srcOrd="18" destOrd="0" presId="urn:microsoft.com/office/officeart/2005/8/layout/cycle1"/>
    <dgm:cxn modelId="{87F63049-9844-443E-9101-0B880FFFCFE1}" type="presParOf" srcId="{207A508D-039C-4C91-88A9-0A9C525EB4AD}" destId="{E247E9F1-7FFD-471F-91B9-19C3EE6248C0}" srcOrd="19" destOrd="0" presId="urn:microsoft.com/office/officeart/2005/8/layout/cycle1"/>
    <dgm:cxn modelId="{7F61912A-10E0-439E-B364-81FE3F7C7613}" type="presParOf" srcId="{207A508D-039C-4C91-88A9-0A9C525EB4AD}" destId="{D2C26E5A-78FC-4961-BD71-F78F94FCD370}" srcOrd="20" destOrd="0" presId="urn:microsoft.com/office/officeart/2005/8/layout/cycle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10E5BD1-8E9D-4678-948C-DC490697A3F0}"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GB"/>
        </a:p>
      </dgm:t>
    </dgm:pt>
    <dgm:pt modelId="{661D82F2-BB77-4A1C-84BC-715A0842AC32}">
      <dgm:prSet phldrT="[Text]" custT="1"/>
      <dgm:spPr/>
      <dgm:t>
        <a:bodyPr/>
        <a:lstStyle/>
        <a:p>
          <a:endParaRPr lang="en-GB" sz="1600" dirty="0"/>
        </a:p>
      </dgm:t>
    </dgm:pt>
    <dgm:pt modelId="{7EF0BA52-DA2C-4431-AACA-D8055174BFE6}" type="parTrans" cxnId="{9DD9814E-56EC-4713-8832-F6CB2ED51F6F}">
      <dgm:prSet/>
      <dgm:spPr/>
      <dgm:t>
        <a:bodyPr/>
        <a:lstStyle/>
        <a:p>
          <a:endParaRPr lang="en-GB"/>
        </a:p>
      </dgm:t>
    </dgm:pt>
    <dgm:pt modelId="{F7B36772-210A-407C-BCDE-303D9C656E18}" type="sibTrans" cxnId="{9DD9814E-56EC-4713-8832-F6CB2ED51F6F}">
      <dgm:prSet/>
      <dgm:spPr/>
      <dgm:t>
        <a:bodyPr/>
        <a:lstStyle/>
        <a:p>
          <a:endParaRPr lang="en-GB"/>
        </a:p>
      </dgm:t>
    </dgm:pt>
    <dgm:pt modelId="{7DEC3092-B6E6-451A-BD38-730032784A9D}">
      <dgm:prSet phldrT="[Text]" custT="1"/>
      <dgm:spPr/>
      <dgm:t>
        <a:bodyPr/>
        <a:lstStyle/>
        <a:p>
          <a:pPr algn="r"/>
          <a:r>
            <a:rPr lang="en-GB" sz="1600" dirty="0"/>
            <a:t>          </a:t>
          </a:r>
        </a:p>
      </dgm:t>
    </dgm:pt>
    <dgm:pt modelId="{7C03A029-61BA-4077-85DE-AD59DAB534CF}" type="parTrans" cxnId="{215FB7CF-9DD4-4AE5-9CC9-F6D6D0F2076D}">
      <dgm:prSet/>
      <dgm:spPr/>
      <dgm:t>
        <a:bodyPr/>
        <a:lstStyle/>
        <a:p>
          <a:endParaRPr lang="en-GB"/>
        </a:p>
      </dgm:t>
    </dgm:pt>
    <dgm:pt modelId="{D7BF99C5-0667-4B9F-86E4-48C092692B59}" type="sibTrans" cxnId="{215FB7CF-9DD4-4AE5-9CC9-F6D6D0F2076D}">
      <dgm:prSet/>
      <dgm:spPr/>
      <dgm:t>
        <a:bodyPr/>
        <a:lstStyle/>
        <a:p>
          <a:endParaRPr lang="en-GB"/>
        </a:p>
      </dgm:t>
    </dgm:pt>
    <dgm:pt modelId="{F69C2AB7-5B53-4002-B9FF-9AA7F7DBAE19}">
      <dgm:prSet phldrT="[Text]" custT="1"/>
      <dgm:spPr/>
      <dgm:t>
        <a:bodyPr/>
        <a:lstStyle/>
        <a:p>
          <a:endParaRPr lang="en-GB" sz="1600" dirty="0"/>
        </a:p>
      </dgm:t>
    </dgm:pt>
    <dgm:pt modelId="{CA66AD7B-7964-4879-B28B-8E0FB4D880E3}" type="parTrans" cxnId="{7F55F2DC-CDAA-4B8C-9FC5-37FED3595D6C}">
      <dgm:prSet/>
      <dgm:spPr/>
      <dgm:t>
        <a:bodyPr/>
        <a:lstStyle/>
        <a:p>
          <a:endParaRPr lang="en-GB"/>
        </a:p>
      </dgm:t>
    </dgm:pt>
    <dgm:pt modelId="{B60F9116-0F5B-4204-8FDE-50ECF86EC5D9}" type="sibTrans" cxnId="{7F55F2DC-CDAA-4B8C-9FC5-37FED3595D6C}">
      <dgm:prSet/>
      <dgm:spPr/>
      <dgm:t>
        <a:bodyPr/>
        <a:lstStyle/>
        <a:p>
          <a:endParaRPr lang="en-GB"/>
        </a:p>
      </dgm:t>
    </dgm:pt>
    <dgm:pt modelId="{68DA06C4-26B0-46B8-9B17-7FEFCFC56CB8}">
      <dgm:prSet phldrT="[Text]" custT="1"/>
      <dgm:spPr/>
      <dgm:t>
        <a:bodyPr/>
        <a:lstStyle/>
        <a:p>
          <a:endParaRPr lang="en-GB" sz="1600" dirty="0"/>
        </a:p>
      </dgm:t>
    </dgm:pt>
    <dgm:pt modelId="{6AF082D0-597F-4632-8B3C-617027536043}" type="parTrans" cxnId="{A2D9CBC7-4ECB-4676-BC1B-6309518AEE40}">
      <dgm:prSet/>
      <dgm:spPr/>
      <dgm:t>
        <a:bodyPr/>
        <a:lstStyle/>
        <a:p>
          <a:endParaRPr lang="en-GB"/>
        </a:p>
      </dgm:t>
    </dgm:pt>
    <dgm:pt modelId="{B948E006-0895-4888-9CBE-DAA567CC550A}" type="sibTrans" cxnId="{A2D9CBC7-4ECB-4676-BC1B-6309518AEE40}">
      <dgm:prSet/>
      <dgm:spPr/>
      <dgm:t>
        <a:bodyPr/>
        <a:lstStyle/>
        <a:p>
          <a:endParaRPr lang="en-GB"/>
        </a:p>
      </dgm:t>
    </dgm:pt>
    <dgm:pt modelId="{3E848591-D669-4C8D-BDFC-D56FE7AD63D5}">
      <dgm:prSet phldrT="[Text]" custT="1"/>
      <dgm:spPr/>
      <dgm:t>
        <a:bodyPr/>
        <a:lstStyle/>
        <a:p>
          <a:endParaRPr lang="en-GB" sz="1600" dirty="0"/>
        </a:p>
      </dgm:t>
    </dgm:pt>
    <dgm:pt modelId="{559FAF48-1FEE-4BF6-8C99-AF0D97F4D2AA}" type="parTrans" cxnId="{77FA569F-3193-4969-B6BF-B8BB2569EFAB}">
      <dgm:prSet/>
      <dgm:spPr/>
      <dgm:t>
        <a:bodyPr/>
        <a:lstStyle/>
        <a:p>
          <a:endParaRPr lang="en-GB"/>
        </a:p>
      </dgm:t>
    </dgm:pt>
    <dgm:pt modelId="{CB164385-F8EF-4A5F-931D-6C74FFC46C80}" type="sibTrans" cxnId="{77FA569F-3193-4969-B6BF-B8BB2569EFAB}">
      <dgm:prSet/>
      <dgm:spPr/>
      <dgm:t>
        <a:bodyPr/>
        <a:lstStyle/>
        <a:p>
          <a:endParaRPr lang="en-GB"/>
        </a:p>
      </dgm:t>
    </dgm:pt>
    <dgm:pt modelId="{D4BF11C4-F292-4564-AB9D-9E440B7183C6}">
      <dgm:prSet phldrT="[Text]" custT="1"/>
      <dgm:spPr/>
      <dgm:t>
        <a:bodyPr/>
        <a:lstStyle/>
        <a:p>
          <a:endParaRPr lang="en-GB" sz="1000" dirty="0"/>
        </a:p>
      </dgm:t>
    </dgm:pt>
    <dgm:pt modelId="{992933E8-F21A-424A-B3A0-9E320301AE7A}" type="parTrans" cxnId="{B9EA07BF-88DB-4FD0-896B-6BE93814FEEE}">
      <dgm:prSet/>
      <dgm:spPr/>
      <dgm:t>
        <a:bodyPr/>
        <a:lstStyle/>
        <a:p>
          <a:endParaRPr lang="en-GB"/>
        </a:p>
      </dgm:t>
    </dgm:pt>
    <dgm:pt modelId="{FAFD6C44-69CB-4ACA-944D-B38856B5EC7C}" type="sibTrans" cxnId="{B9EA07BF-88DB-4FD0-896B-6BE93814FEEE}">
      <dgm:prSet/>
      <dgm:spPr/>
      <dgm:t>
        <a:bodyPr/>
        <a:lstStyle/>
        <a:p>
          <a:endParaRPr lang="en-GB"/>
        </a:p>
      </dgm:t>
    </dgm:pt>
    <dgm:pt modelId="{C63CF2E1-78AC-450D-9E65-D734946245BA}" type="pres">
      <dgm:prSet presAssocID="{110E5BD1-8E9D-4678-948C-DC490697A3F0}" presName="cycle" presStyleCnt="0">
        <dgm:presLayoutVars>
          <dgm:dir/>
          <dgm:resizeHandles val="exact"/>
        </dgm:presLayoutVars>
      </dgm:prSet>
      <dgm:spPr/>
    </dgm:pt>
    <dgm:pt modelId="{17992B5B-8566-4BA6-A987-96E5D2C013A1}" type="pres">
      <dgm:prSet presAssocID="{661D82F2-BB77-4A1C-84BC-715A0842AC32}" presName="dummy" presStyleCnt="0"/>
      <dgm:spPr/>
    </dgm:pt>
    <dgm:pt modelId="{92FEB959-ED64-4A73-BF80-CE186AF7BE29}" type="pres">
      <dgm:prSet presAssocID="{661D82F2-BB77-4A1C-84BC-715A0842AC32}" presName="node" presStyleLbl="revTx" presStyleIdx="0" presStyleCnt="6" custScaleX="131157">
        <dgm:presLayoutVars>
          <dgm:bulletEnabled val="1"/>
        </dgm:presLayoutVars>
      </dgm:prSet>
      <dgm:spPr/>
    </dgm:pt>
    <dgm:pt modelId="{AC4A7B97-C09C-4EDF-A563-8C81514E67E8}" type="pres">
      <dgm:prSet presAssocID="{F7B36772-210A-407C-BCDE-303D9C656E18}" presName="sibTrans" presStyleLbl="node1" presStyleIdx="0" presStyleCnt="6"/>
      <dgm:spPr/>
    </dgm:pt>
    <dgm:pt modelId="{B1C5D656-3052-4BEE-BBCE-1B29D43155B4}" type="pres">
      <dgm:prSet presAssocID="{7DEC3092-B6E6-451A-BD38-730032784A9D}" presName="dummy" presStyleCnt="0"/>
      <dgm:spPr/>
    </dgm:pt>
    <dgm:pt modelId="{6123F41F-6774-48C3-A70E-7548A67FDADB}" type="pres">
      <dgm:prSet presAssocID="{7DEC3092-B6E6-451A-BD38-730032784A9D}" presName="node" presStyleLbl="revTx" presStyleIdx="1" presStyleCnt="6" custScaleX="141887">
        <dgm:presLayoutVars>
          <dgm:bulletEnabled val="1"/>
        </dgm:presLayoutVars>
      </dgm:prSet>
      <dgm:spPr/>
    </dgm:pt>
    <dgm:pt modelId="{DCC59CDE-9441-419C-9611-CCC497A1FDC4}" type="pres">
      <dgm:prSet presAssocID="{D7BF99C5-0667-4B9F-86E4-48C092692B59}" presName="sibTrans" presStyleLbl="node1" presStyleIdx="1" presStyleCnt="6"/>
      <dgm:spPr/>
    </dgm:pt>
    <dgm:pt modelId="{ADF05CBE-0A80-4DAE-82B5-C22B3CC5CAC9}" type="pres">
      <dgm:prSet presAssocID="{F69C2AB7-5B53-4002-B9FF-9AA7F7DBAE19}" presName="dummy" presStyleCnt="0"/>
      <dgm:spPr/>
    </dgm:pt>
    <dgm:pt modelId="{635704C1-7FE8-4F15-AD39-07E266376D60}" type="pres">
      <dgm:prSet presAssocID="{F69C2AB7-5B53-4002-B9FF-9AA7F7DBAE19}" presName="node" presStyleLbl="revTx" presStyleIdx="2" presStyleCnt="6" custScaleX="131157">
        <dgm:presLayoutVars>
          <dgm:bulletEnabled val="1"/>
        </dgm:presLayoutVars>
      </dgm:prSet>
      <dgm:spPr/>
    </dgm:pt>
    <dgm:pt modelId="{18D4F99C-BD84-4BBB-8BA6-76CCC3717DF6}" type="pres">
      <dgm:prSet presAssocID="{B60F9116-0F5B-4204-8FDE-50ECF86EC5D9}" presName="sibTrans" presStyleLbl="node1" presStyleIdx="2" presStyleCnt="6"/>
      <dgm:spPr/>
    </dgm:pt>
    <dgm:pt modelId="{87459D6E-6DBE-4ADA-9DD5-65C0AAC85F1F}" type="pres">
      <dgm:prSet presAssocID="{68DA06C4-26B0-46B8-9B17-7FEFCFC56CB8}" presName="dummy" presStyleCnt="0"/>
      <dgm:spPr/>
    </dgm:pt>
    <dgm:pt modelId="{E43F69CD-01D0-424C-91D2-D75107543CC5}" type="pres">
      <dgm:prSet presAssocID="{68DA06C4-26B0-46B8-9B17-7FEFCFC56CB8}" presName="node" presStyleLbl="revTx" presStyleIdx="3" presStyleCnt="6" custScaleX="171178">
        <dgm:presLayoutVars>
          <dgm:bulletEnabled val="1"/>
        </dgm:presLayoutVars>
      </dgm:prSet>
      <dgm:spPr/>
    </dgm:pt>
    <dgm:pt modelId="{3A8AF239-F6CA-4850-85E6-3764B2D46C88}" type="pres">
      <dgm:prSet presAssocID="{B948E006-0895-4888-9CBE-DAA567CC550A}" presName="sibTrans" presStyleLbl="node1" presStyleIdx="3" presStyleCnt="6"/>
      <dgm:spPr/>
    </dgm:pt>
    <dgm:pt modelId="{C7AD8D24-DE26-4C6B-987D-3C87D6B9E0DF}" type="pres">
      <dgm:prSet presAssocID="{3E848591-D669-4C8D-BDFC-D56FE7AD63D5}" presName="dummy" presStyleCnt="0"/>
      <dgm:spPr/>
    </dgm:pt>
    <dgm:pt modelId="{ADC83D31-BA43-4B07-8A27-D450B027AF6B}" type="pres">
      <dgm:prSet presAssocID="{3E848591-D669-4C8D-BDFC-D56FE7AD63D5}" presName="node" presStyleLbl="revTx" presStyleIdx="4" presStyleCnt="6">
        <dgm:presLayoutVars>
          <dgm:bulletEnabled val="1"/>
        </dgm:presLayoutVars>
      </dgm:prSet>
      <dgm:spPr/>
    </dgm:pt>
    <dgm:pt modelId="{921C5F95-38CC-4706-88B5-F3F0E350D6C8}" type="pres">
      <dgm:prSet presAssocID="{CB164385-F8EF-4A5F-931D-6C74FFC46C80}" presName="sibTrans" presStyleLbl="node1" presStyleIdx="4" presStyleCnt="6"/>
      <dgm:spPr/>
    </dgm:pt>
    <dgm:pt modelId="{F31C8494-BABB-4523-BCEE-CDD344AA63C8}" type="pres">
      <dgm:prSet presAssocID="{D4BF11C4-F292-4564-AB9D-9E440B7183C6}" presName="dummy" presStyleCnt="0"/>
      <dgm:spPr/>
    </dgm:pt>
    <dgm:pt modelId="{AC629A0B-4820-457E-A4B7-C7905AA047ED}" type="pres">
      <dgm:prSet presAssocID="{D4BF11C4-F292-4564-AB9D-9E440B7183C6}" presName="node" presStyleLbl="revTx" presStyleIdx="5" presStyleCnt="6">
        <dgm:presLayoutVars>
          <dgm:bulletEnabled val="1"/>
        </dgm:presLayoutVars>
      </dgm:prSet>
      <dgm:spPr/>
    </dgm:pt>
    <dgm:pt modelId="{ED4207E8-52F9-4A2D-A226-A59FAD5BE44A}" type="pres">
      <dgm:prSet presAssocID="{FAFD6C44-69CB-4ACA-944D-B38856B5EC7C}" presName="sibTrans" presStyleLbl="node1" presStyleIdx="5" presStyleCnt="6"/>
      <dgm:spPr/>
    </dgm:pt>
  </dgm:ptLst>
  <dgm:cxnLst>
    <dgm:cxn modelId="{465F7902-E212-490E-B62D-7A759E1ABCF3}" type="presOf" srcId="{D4BF11C4-F292-4564-AB9D-9E440B7183C6}" destId="{AC629A0B-4820-457E-A4B7-C7905AA047ED}" srcOrd="0" destOrd="0" presId="urn:microsoft.com/office/officeart/2005/8/layout/cycle1"/>
    <dgm:cxn modelId="{FB971C0D-46AC-40FF-83F7-AD8AD58113B6}" type="presOf" srcId="{D7BF99C5-0667-4B9F-86E4-48C092692B59}" destId="{DCC59CDE-9441-419C-9611-CCC497A1FDC4}" srcOrd="0" destOrd="0" presId="urn:microsoft.com/office/officeart/2005/8/layout/cycle1"/>
    <dgm:cxn modelId="{4DD7472B-54E1-4E44-A3AA-6290A42289E8}" type="presOf" srcId="{CB164385-F8EF-4A5F-931D-6C74FFC46C80}" destId="{921C5F95-38CC-4706-88B5-F3F0E350D6C8}" srcOrd="0" destOrd="0" presId="urn:microsoft.com/office/officeart/2005/8/layout/cycle1"/>
    <dgm:cxn modelId="{BCB4A32E-E3E0-445B-A514-D68F49883551}" type="presOf" srcId="{FAFD6C44-69CB-4ACA-944D-B38856B5EC7C}" destId="{ED4207E8-52F9-4A2D-A226-A59FAD5BE44A}" srcOrd="0" destOrd="0" presId="urn:microsoft.com/office/officeart/2005/8/layout/cycle1"/>
    <dgm:cxn modelId="{84A83F35-313C-4C1E-82E3-13A906AA540C}" type="presOf" srcId="{3E848591-D669-4C8D-BDFC-D56FE7AD63D5}" destId="{ADC83D31-BA43-4B07-8A27-D450B027AF6B}" srcOrd="0" destOrd="0" presId="urn:microsoft.com/office/officeart/2005/8/layout/cycle1"/>
    <dgm:cxn modelId="{14346C47-805C-4F02-8966-EDC6F3584224}" type="presOf" srcId="{661D82F2-BB77-4A1C-84BC-715A0842AC32}" destId="{92FEB959-ED64-4A73-BF80-CE186AF7BE29}" srcOrd="0" destOrd="0" presId="urn:microsoft.com/office/officeart/2005/8/layout/cycle1"/>
    <dgm:cxn modelId="{B1960469-2626-4101-A4B7-BB30CE76A590}" type="presOf" srcId="{F69C2AB7-5B53-4002-B9FF-9AA7F7DBAE19}" destId="{635704C1-7FE8-4F15-AD39-07E266376D60}" srcOrd="0" destOrd="0" presId="urn:microsoft.com/office/officeart/2005/8/layout/cycle1"/>
    <dgm:cxn modelId="{9DD9814E-56EC-4713-8832-F6CB2ED51F6F}" srcId="{110E5BD1-8E9D-4678-948C-DC490697A3F0}" destId="{661D82F2-BB77-4A1C-84BC-715A0842AC32}" srcOrd="0" destOrd="0" parTransId="{7EF0BA52-DA2C-4431-AACA-D8055174BFE6}" sibTransId="{F7B36772-210A-407C-BCDE-303D9C656E18}"/>
    <dgm:cxn modelId="{4E0E7657-426A-4F71-A70F-A79C3ADBCFB1}" type="presOf" srcId="{B948E006-0895-4888-9CBE-DAA567CC550A}" destId="{3A8AF239-F6CA-4850-85E6-3764B2D46C88}" srcOrd="0" destOrd="0" presId="urn:microsoft.com/office/officeart/2005/8/layout/cycle1"/>
    <dgm:cxn modelId="{2DBB398A-752B-4D8C-A331-D3F989BCE34C}" type="presOf" srcId="{68DA06C4-26B0-46B8-9B17-7FEFCFC56CB8}" destId="{E43F69CD-01D0-424C-91D2-D75107543CC5}" srcOrd="0" destOrd="0" presId="urn:microsoft.com/office/officeart/2005/8/layout/cycle1"/>
    <dgm:cxn modelId="{6C0EEA99-1E97-44F4-BA52-C9B06E069729}" type="presOf" srcId="{7DEC3092-B6E6-451A-BD38-730032784A9D}" destId="{6123F41F-6774-48C3-A70E-7548A67FDADB}" srcOrd="0" destOrd="0" presId="urn:microsoft.com/office/officeart/2005/8/layout/cycle1"/>
    <dgm:cxn modelId="{77FA569F-3193-4969-B6BF-B8BB2569EFAB}" srcId="{110E5BD1-8E9D-4678-948C-DC490697A3F0}" destId="{3E848591-D669-4C8D-BDFC-D56FE7AD63D5}" srcOrd="4" destOrd="0" parTransId="{559FAF48-1FEE-4BF6-8C99-AF0D97F4D2AA}" sibTransId="{CB164385-F8EF-4A5F-931D-6C74FFC46C80}"/>
    <dgm:cxn modelId="{1CC684B3-575E-4C5A-9AFC-C7263175ED83}" type="presOf" srcId="{110E5BD1-8E9D-4678-948C-DC490697A3F0}" destId="{C63CF2E1-78AC-450D-9E65-D734946245BA}" srcOrd="0" destOrd="0" presId="urn:microsoft.com/office/officeart/2005/8/layout/cycle1"/>
    <dgm:cxn modelId="{B9EA07BF-88DB-4FD0-896B-6BE93814FEEE}" srcId="{110E5BD1-8E9D-4678-948C-DC490697A3F0}" destId="{D4BF11C4-F292-4564-AB9D-9E440B7183C6}" srcOrd="5" destOrd="0" parTransId="{992933E8-F21A-424A-B3A0-9E320301AE7A}" sibTransId="{FAFD6C44-69CB-4ACA-944D-B38856B5EC7C}"/>
    <dgm:cxn modelId="{0F8E95C5-4BE8-41B3-807E-D458F1174E1B}" type="presOf" srcId="{F7B36772-210A-407C-BCDE-303D9C656E18}" destId="{AC4A7B97-C09C-4EDF-A563-8C81514E67E8}" srcOrd="0" destOrd="0" presId="urn:microsoft.com/office/officeart/2005/8/layout/cycle1"/>
    <dgm:cxn modelId="{A2D9CBC7-4ECB-4676-BC1B-6309518AEE40}" srcId="{110E5BD1-8E9D-4678-948C-DC490697A3F0}" destId="{68DA06C4-26B0-46B8-9B17-7FEFCFC56CB8}" srcOrd="3" destOrd="0" parTransId="{6AF082D0-597F-4632-8B3C-617027536043}" sibTransId="{B948E006-0895-4888-9CBE-DAA567CC550A}"/>
    <dgm:cxn modelId="{215FB7CF-9DD4-4AE5-9CC9-F6D6D0F2076D}" srcId="{110E5BD1-8E9D-4678-948C-DC490697A3F0}" destId="{7DEC3092-B6E6-451A-BD38-730032784A9D}" srcOrd="1" destOrd="0" parTransId="{7C03A029-61BA-4077-85DE-AD59DAB534CF}" sibTransId="{D7BF99C5-0667-4B9F-86E4-48C092692B59}"/>
    <dgm:cxn modelId="{7F55F2DC-CDAA-4B8C-9FC5-37FED3595D6C}" srcId="{110E5BD1-8E9D-4678-948C-DC490697A3F0}" destId="{F69C2AB7-5B53-4002-B9FF-9AA7F7DBAE19}" srcOrd="2" destOrd="0" parTransId="{CA66AD7B-7964-4879-B28B-8E0FB4D880E3}" sibTransId="{B60F9116-0F5B-4204-8FDE-50ECF86EC5D9}"/>
    <dgm:cxn modelId="{44C4A8E6-4BF3-408C-8BE8-B226ED2A9EE3}" type="presOf" srcId="{B60F9116-0F5B-4204-8FDE-50ECF86EC5D9}" destId="{18D4F99C-BD84-4BBB-8BA6-76CCC3717DF6}" srcOrd="0" destOrd="0" presId="urn:microsoft.com/office/officeart/2005/8/layout/cycle1"/>
    <dgm:cxn modelId="{2BB1BB7A-905B-4FFB-B740-24268E0FE48C}" type="presParOf" srcId="{C63CF2E1-78AC-450D-9E65-D734946245BA}" destId="{17992B5B-8566-4BA6-A987-96E5D2C013A1}" srcOrd="0" destOrd="0" presId="urn:microsoft.com/office/officeart/2005/8/layout/cycle1"/>
    <dgm:cxn modelId="{99E7C9E9-9A79-465A-A643-4CD1294F93C0}" type="presParOf" srcId="{C63CF2E1-78AC-450D-9E65-D734946245BA}" destId="{92FEB959-ED64-4A73-BF80-CE186AF7BE29}" srcOrd="1" destOrd="0" presId="urn:microsoft.com/office/officeart/2005/8/layout/cycle1"/>
    <dgm:cxn modelId="{CF8119E1-6E4B-4A53-B29A-71C225028910}" type="presParOf" srcId="{C63CF2E1-78AC-450D-9E65-D734946245BA}" destId="{AC4A7B97-C09C-4EDF-A563-8C81514E67E8}" srcOrd="2" destOrd="0" presId="urn:microsoft.com/office/officeart/2005/8/layout/cycle1"/>
    <dgm:cxn modelId="{569FE8A1-9443-490E-81B6-14F20CE7E7A0}" type="presParOf" srcId="{C63CF2E1-78AC-450D-9E65-D734946245BA}" destId="{B1C5D656-3052-4BEE-BBCE-1B29D43155B4}" srcOrd="3" destOrd="0" presId="urn:microsoft.com/office/officeart/2005/8/layout/cycle1"/>
    <dgm:cxn modelId="{5A7628AA-AA7F-433F-ABF3-6CFC90FBD45E}" type="presParOf" srcId="{C63CF2E1-78AC-450D-9E65-D734946245BA}" destId="{6123F41F-6774-48C3-A70E-7548A67FDADB}" srcOrd="4" destOrd="0" presId="urn:microsoft.com/office/officeart/2005/8/layout/cycle1"/>
    <dgm:cxn modelId="{71C0BB4D-82B6-4932-AD7B-B65A272BF496}" type="presParOf" srcId="{C63CF2E1-78AC-450D-9E65-D734946245BA}" destId="{DCC59CDE-9441-419C-9611-CCC497A1FDC4}" srcOrd="5" destOrd="0" presId="urn:microsoft.com/office/officeart/2005/8/layout/cycle1"/>
    <dgm:cxn modelId="{80CD59B8-C73F-42D5-B270-3D373F81563F}" type="presParOf" srcId="{C63CF2E1-78AC-450D-9E65-D734946245BA}" destId="{ADF05CBE-0A80-4DAE-82B5-C22B3CC5CAC9}" srcOrd="6" destOrd="0" presId="urn:microsoft.com/office/officeart/2005/8/layout/cycle1"/>
    <dgm:cxn modelId="{37286051-C052-4AC0-BCF9-1047B4EA57C5}" type="presParOf" srcId="{C63CF2E1-78AC-450D-9E65-D734946245BA}" destId="{635704C1-7FE8-4F15-AD39-07E266376D60}" srcOrd="7" destOrd="0" presId="urn:microsoft.com/office/officeart/2005/8/layout/cycle1"/>
    <dgm:cxn modelId="{DB16ACD4-1231-48E6-B612-9613E5764194}" type="presParOf" srcId="{C63CF2E1-78AC-450D-9E65-D734946245BA}" destId="{18D4F99C-BD84-4BBB-8BA6-76CCC3717DF6}" srcOrd="8" destOrd="0" presId="urn:microsoft.com/office/officeart/2005/8/layout/cycle1"/>
    <dgm:cxn modelId="{6D4374C9-6511-4DF8-9AD4-6FD6CEA21F93}" type="presParOf" srcId="{C63CF2E1-78AC-450D-9E65-D734946245BA}" destId="{87459D6E-6DBE-4ADA-9DD5-65C0AAC85F1F}" srcOrd="9" destOrd="0" presId="urn:microsoft.com/office/officeart/2005/8/layout/cycle1"/>
    <dgm:cxn modelId="{EE4E3C49-09D2-4320-825E-244DFF9F38AF}" type="presParOf" srcId="{C63CF2E1-78AC-450D-9E65-D734946245BA}" destId="{E43F69CD-01D0-424C-91D2-D75107543CC5}" srcOrd="10" destOrd="0" presId="urn:microsoft.com/office/officeart/2005/8/layout/cycle1"/>
    <dgm:cxn modelId="{63BF9E92-9814-4273-B693-86231262876D}" type="presParOf" srcId="{C63CF2E1-78AC-450D-9E65-D734946245BA}" destId="{3A8AF239-F6CA-4850-85E6-3764B2D46C88}" srcOrd="11" destOrd="0" presId="urn:microsoft.com/office/officeart/2005/8/layout/cycle1"/>
    <dgm:cxn modelId="{FEF67A81-F61E-4D66-BC31-E3E11F0CB775}" type="presParOf" srcId="{C63CF2E1-78AC-450D-9E65-D734946245BA}" destId="{C7AD8D24-DE26-4C6B-987D-3C87D6B9E0DF}" srcOrd="12" destOrd="0" presId="urn:microsoft.com/office/officeart/2005/8/layout/cycle1"/>
    <dgm:cxn modelId="{0BE80AEA-3319-4704-A2B3-D0C8581C5A42}" type="presParOf" srcId="{C63CF2E1-78AC-450D-9E65-D734946245BA}" destId="{ADC83D31-BA43-4B07-8A27-D450B027AF6B}" srcOrd="13" destOrd="0" presId="urn:microsoft.com/office/officeart/2005/8/layout/cycle1"/>
    <dgm:cxn modelId="{DE8BBB79-BD68-44DF-8CD3-CA3D15CBD285}" type="presParOf" srcId="{C63CF2E1-78AC-450D-9E65-D734946245BA}" destId="{921C5F95-38CC-4706-88B5-F3F0E350D6C8}" srcOrd="14" destOrd="0" presId="urn:microsoft.com/office/officeart/2005/8/layout/cycle1"/>
    <dgm:cxn modelId="{87C1EA94-B2FD-45B6-86EA-CBEF75740B33}" type="presParOf" srcId="{C63CF2E1-78AC-450D-9E65-D734946245BA}" destId="{F31C8494-BABB-4523-BCEE-CDD344AA63C8}" srcOrd="15" destOrd="0" presId="urn:microsoft.com/office/officeart/2005/8/layout/cycle1"/>
    <dgm:cxn modelId="{949EB918-5DAF-45D5-B582-AA2AA7ECFC2B}" type="presParOf" srcId="{C63CF2E1-78AC-450D-9E65-D734946245BA}" destId="{AC629A0B-4820-457E-A4B7-C7905AA047ED}" srcOrd="16" destOrd="0" presId="urn:microsoft.com/office/officeart/2005/8/layout/cycle1"/>
    <dgm:cxn modelId="{C0B474A6-CBA7-4764-83BF-2FEC18C9077D}" type="presParOf" srcId="{C63CF2E1-78AC-450D-9E65-D734946245BA}" destId="{ED4207E8-52F9-4A2D-A226-A59FAD5BE44A}" srcOrd="17" destOrd="0" presId="urn:microsoft.com/office/officeart/2005/8/layout/cycle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5F01AEB-96D9-4494-8030-EB9A846655E9}" type="doc">
      <dgm:prSet loTypeId="urn:microsoft.com/office/officeart/2008/layout/AlternatingHexagons" loCatId="list" qsTypeId="urn:microsoft.com/office/officeart/2005/8/quickstyle/simple1" qsCatId="simple" csTypeId="urn:microsoft.com/office/officeart/2005/8/colors/accent2_4" csCatId="accent2" phldr="1"/>
      <dgm:spPr/>
      <dgm:t>
        <a:bodyPr/>
        <a:lstStyle/>
        <a:p>
          <a:endParaRPr lang="en-US"/>
        </a:p>
      </dgm:t>
    </dgm:pt>
    <dgm:pt modelId="{804B6174-EE48-41AD-B5CC-B46643C80E0B}">
      <dgm:prSet phldrT="[Text]"/>
      <dgm:spPr/>
      <dgm:t>
        <a:bodyPr/>
        <a:lstStyle/>
        <a:p>
          <a:r>
            <a:rPr lang="en-US" dirty="0"/>
            <a:t>Trauma in society</a:t>
          </a:r>
        </a:p>
      </dgm:t>
    </dgm:pt>
    <dgm:pt modelId="{24CDD64C-1456-4F86-9E11-6FDAE78D0C81}" type="parTrans" cxnId="{00766154-32D1-4181-9B28-F028994653B7}">
      <dgm:prSet/>
      <dgm:spPr/>
      <dgm:t>
        <a:bodyPr/>
        <a:lstStyle/>
        <a:p>
          <a:endParaRPr lang="en-US"/>
        </a:p>
      </dgm:t>
    </dgm:pt>
    <dgm:pt modelId="{199CB720-0847-49C3-ADF4-7DAC583D8003}" type="sibTrans" cxnId="{00766154-32D1-4181-9B28-F028994653B7}">
      <dgm:prSet/>
      <dgm:spPr/>
      <dgm:t>
        <a:bodyPr/>
        <a:lstStyle/>
        <a:p>
          <a:endParaRPr lang="en-US"/>
        </a:p>
      </dgm:t>
    </dgm:pt>
    <dgm:pt modelId="{9DCF7CD9-1E71-4355-AC1E-0B98116E24DA}">
      <dgm:prSet phldrT="[Text]"/>
      <dgm:spPr/>
      <dgm:t>
        <a:bodyPr/>
        <a:lstStyle/>
        <a:p>
          <a:r>
            <a:rPr lang="en-US" dirty="0"/>
            <a:t>Rapid poverty reduction + strong growth</a:t>
          </a:r>
        </a:p>
      </dgm:t>
    </dgm:pt>
    <dgm:pt modelId="{9D6DEA34-7AB4-4B39-A1F6-71FCAB181B27}" type="parTrans" cxnId="{06CA64C9-70D6-4D52-B171-90F89141942A}">
      <dgm:prSet/>
      <dgm:spPr/>
      <dgm:t>
        <a:bodyPr/>
        <a:lstStyle/>
        <a:p>
          <a:endParaRPr lang="en-US"/>
        </a:p>
      </dgm:t>
    </dgm:pt>
    <dgm:pt modelId="{39C5BE7F-8C7C-4FA7-AF8D-D8CB05DB06E5}" type="sibTrans" cxnId="{06CA64C9-70D6-4D52-B171-90F89141942A}">
      <dgm:prSet/>
      <dgm:spPr/>
      <dgm:t>
        <a:bodyPr/>
        <a:lstStyle/>
        <a:p>
          <a:endParaRPr lang="en-US"/>
        </a:p>
      </dgm:t>
    </dgm:pt>
    <dgm:pt modelId="{BFBC7174-4A6F-48C0-B342-9BE59B3EAC4D}">
      <dgm:prSet phldrT="[Text]"/>
      <dgm:spPr/>
      <dgm:t>
        <a:bodyPr/>
        <a:lstStyle/>
        <a:p>
          <a:r>
            <a:rPr lang="en-US" dirty="0"/>
            <a:t>Democracy</a:t>
          </a:r>
        </a:p>
      </dgm:t>
    </dgm:pt>
    <dgm:pt modelId="{A424620A-93D8-4435-85A5-1B0430E2CD1B}" type="parTrans" cxnId="{CCB0EEB6-DCED-46A3-AD6C-E08A417A8D71}">
      <dgm:prSet/>
      <dgm:spPr/>
      <dgm:t>
        <a:bodyPr/>
        <a:lstStyle/>
        <a:p>
          <a:endParaRPr lang="en-US"/>
        </a:p>
      </dgm:t>
    </dgm:pt>
    <dgm:pt modelId="{E23C8DB5-0C26-43F1-A206-026283CFC856}" type="sibTrans" cxnId="{CCB0EEB6-DCED-46A3-AD6C-E08A417A8D71}">
      <dgm:prSet/>
      <dgm:spPr/>
      <dgm:t>
        <a:bodyPr/>
        <a:lstStyle/>
        <a:p>
          <a:endParaRPr lang="en-US"/>
        </a:p>
      </dgm:t>
    </dgm:pt>
    <dgm:pt modelId="{B55708DD-4BF8-48E3-8710-71E0AFC0EFEB}">
      <dgm:prSet phldrT="[Text]"/>
      <dgm:spPr/>
      <dgm:t>
        <a:bodyPr/>
        <a:lstStyle/>
        <a:p>
          <a:r>
            <a:rPr lang="en-US" dirty="0"/>
            <a:t>Consolidation of power + economic roles</a:t>
          </a:r>
        </a:p>
      </dgm:t>
    </dgm:pt>
    <dgm:pt modelId="{DE90CE1C-01AB-49A2-B7C2-B27FC61B93D9}" type="parTrans" cxnId="{8FD08350-5F83-400D-A0BF-624AF23DF91C}">
      <dgm:prSet/>
      <dgm:spPr/>
      <dgm:t>
        <a:bodyPr/>
        <a:lstStyle/>
        <a:p>
          <a:endParaRPr lang="en-US"/>
        </a:p>
      </dgm:t>
    </dgm:pt>
    <dgm:pt modelId="{7D3F9931-9E00-4657-ABCB-F320F97C5D3F}" type="sibTrans" cxnId="{8FD08350-5F83-400D-A0BF-624AF23DF91C}">
      <dgm:prSet/>
      <dgm:spPr/>
      <dgm:t>
        <a:bodyPr/>
        <a:lstStyle/>
        <a:p>
          <a:endParaRPr lang="en-US"/>
        </a:p>
      </dgm:t>
    </dgm:pt>
    <dgm:pt modelId="{F3FFBABA-E5A6-4C34-84D6-23AF0DD04015}">
      <dgm:prSet phldrT="[Text]"/>
      <dgm:spPr/>
      <dgm:t>
        <a:bodyPr/>
        <a:lstStyle/>
        <a:p>
          <a:r>
            <a:rPr lang="en-US" dirty="0"/>
            <a:t>State Building</a:t>
          </a:r>
        </a:p>
      </dgm:t>
    </dgm:pt>
    <dgm:pt modelId="{C3FBC2A1-8377-4A95-BB35-0F62ECC32A32}" type="parTrans" cxnId="{D28A0392-27F9-444E-937F-1D391B382194}">
      <dgm:prSet/>
      <dgm:spPr/>
      <dgm:t>
        <a:bodyPr/>
        <a:lstStyle/>
        <a:p>
          <a:endParaRPr lang="en-US"/>
        </a:p>
      </dgm:t>
    </dgm:pt>
    <dgm:pt modelId="{8C2E8FE7-B087-4312-B8A7-DDD2152FAD6A}" type="sibTrans" cxnId="{D28A0392-27F9-444E-937F-1D391B382194}">
      <dgm:prSet/>
      <dgm:spPr/>
      <dgm:t>
        <a:bodyPr/>
        <a:lstStyle/>
        <a:p>
          <a:endParaRPr lang="en-US"/>
        </a:p>
      </dgm:t>
    </dgm:pt>
    <dgm:pt modelId="{EAD114C1-F300-4592-A991-DE22B0FEED26}">
      <dgm:prSet phldrT="[Text]"/>
      <dgm:spPr/>
      <dgm:t>
        <a:bodyPr/>
        <a:lstStyle/>
        <a:p>
          <a:r>
            <a:rPr lang="en-US" dirty="0"/>
            <a:t>Different models from region</a:t>
          </a:r>
        </a:p>
      </dgm:t>
    </dgm:pt>
    <dgm:pt modelId="{BA7BCC62-0835-49FE-8CB2-0B8C3A39B362}" type="parTrans" cxnId="{1F86EC93-0D27-46AB-954F-EA5C5E90E9DF}">
      <dgm:prSet/>
      <dgm:spPr/>
      <dgm:t>
        <a:bodyPr/>
        <a:lstStyle/>
        <a:p>
          <a:endParaRPr lang="en-US"/>
        </a:p>
      </dgm:t>
    </dgm:pt>
    <dgm:pt modelId="{6DF851CB-A157-4A2D-A9DE-739A868A81B7}" type="sibTrans" cxnId="{1F86EC93-0D27-46AB-954F-EA5C5E90E9DF}">
      <dgm:prSet/>
      <dgm:spPr/>
      <dgm:t>
        <a:bodyPr/>
        <a:lstStyle/>
        <a:p>
          <a:endParaRPr lang="en-US"/>
        </a:p>
      </dgm:t>
    </dgm:pt>
    <dgm:pt modelId="{536B3B42-215F-4B74-926E-4D72B52F18FE}" type="pres">
      <dgm:prSet presAssocID="{15F01AEB-96D9-4494-8030-EB9A846655E9}" presName="Name0" presStyleCnt="0">
        <dgm:presLayoutVars>
          <dgm:chMax/>
          <dgm:chPref/>
          <dgm:dir/>
          <dgm:animLvl val="lvl"/>
        </dgm:presLayoutVars>
      </dgm:prSet>
      <dgm:spPr/>
    </dgm:pt>
    <dgm:pt modelId="{C57B658E-1F9E-4C91-94AC-0574DC9FDBE2}" type="pres">
      <dgm:prSet presAssocID="{804B6174-EE48-41AD-B5CC-B46643C80E0B}" presName="composite" presStyleCnt="0"/>
      <dgm:spPr/>
    </dgm:pt>
    <dgm:pt modelId="{0BD5B0EB-7490-4C37-B4B4-1ED317417C31}" type="pres">
      <dgm:prSet presAssocID="{804B6174-EE48-41AD-B5CC-B46643C80E0B}" presName="Parent1" presStyleLbl="node1" presStyleIdx="0" presStyleCnt="6">
        <dgm:presLayoutVars>
          <dgm:chMax val="1"/>
          <dgm:chPref val="1"/>
          <dgm:bulletEnabled val="1"/>
        </dgm:presLayoutVars>
      </dgm:prSet>
      <dgm:spPr/>
    </dgm:pt>
    <dgm:pt modelId="{18345897-4DFA-4840-AAC8-42BAD553B3BD}" type="pres">
      <dgm:prSet presAssocID="{804B6174-EE48-41AD-B5CC-B46643C80E0B}" presName="Childtext1" presStyleLbl="revTx" presStyleIdx="0" presStyleCnt="3">
        <dgm:presLayoutVars>
          <dgm:chMax val="0"/>
          <dgm:chPref val="0"/>
          <dgm:bulletEnabled val="1"/>
        </dgm:presLayoutVars>
      </dgm:prSet>
      <dgm:spPr/>
    </dgm:pt>
    <dgm:pt modelId="{01056453-C747-40D0-AE7C-FDB6504D2515}" type="pres">
      <dgm:prSet presAssocID="{804B6174-EE48-41AD-B5CC-B46643C80E0B}" presName="BalanceSpacing" presStyleCnt="0"/>
      <dgm:spPr/>
    </dgm:pt>
    <dgm:pt modelId="{D060663D-121A-4958-AE67-4D5532D969D8}" type="pres">
      <dgm:prSet presAssocID="{804B6174-EE48-41AD-B5CC-B46643C80E0B}" presName="BalanceSpacing1" presStyleCnt="0"/>
      <dgm:spPr/>
    </dgm:pt>
    <dgm:pt modelId="{14470F16-BAB1-4477-B53E-290632947C1B}" type="pres">
      <dgm:prSet presAssocID="{199CB720-0847-49C3-ADF4-7DAC583D8003}" presName="Accent1Text" presStyleLbl="node1" presStyleIdx="1" presStyleCnt="6"/>
      <dgm:spPr/>
    </dgm:pt>
    <dgm:pt modelId="{A1F19657-5CEE-4446-A93A-1E3298DE3CC9}" type="pres">
      <dgm:prSet presAssocID="{199CB720-0847-49C3-ADF4-7DAC583D8003}" presName="spaceBetweenRectangles" presStyleCnt="0"/>
      <dgm:spPr/>
    </dgm:pt>
    <dgm:pt modelId="{9E67D362-7F39-43DE-9664-1E40A282AA14}" type="pres">
      <dgm:prSet presAssocID="{BFBC7174-4A6F-48C0-B342-9BE59B3EAC4D}" presName="composite" presStyleCnt="0"/>
      <dgm:spPr/>
    </dgm:pt>
    <dgm:pt modelId="{A2B5ABF8-BDAC-4FA0-94A9-7111FFB2D529}" type="pres">
      <dgm:prSet presAssocID="{BFBC7174-4A6F-48C0-B342-9BE59B3EAC4D}" presName="Parent1" presStyleLbl="node1" presStyleIdx="2" presStyleCnt="6">
        <dgm:presLayoutVars>
          <dgm:chMax val="1"/>
          <dgm:chPref val="1"/>
          <dgm:bulletEnabled val="1"/>
        </dgm:presLayoutVars>
      </dgm:prSet>
      <dgm:spPr/>
    </dgm:pt>
    <dgm:pt modelId="{8A2E6737-5733-4B84-9A2C-60EBDEB85198}" type="pres">
      <dgm:prSet presAssocID="{BFBC7174-4A6F-48C0-B342-9BE59B3EAC4D}" presName="Childtext1" presStyleLbl="revTx" presStyleIdx="1" presStyleCnt="3">
        <dgm:presLayoutVars>
          <dgm:chMax val="0"/>
          <dgm:chPref val="0"/>
          <dgm:bulletEnabled val="1"/>
        </dgm:presLayoutVars>
      </dgm:prSet>
      <dgm:spPr/>
    </dgm:pt>
    <dgm:pt modelId="{2AE9489F-1A17-4CB2-8F3D-1E59C719B3EB}" type="pres">
      <dgm:prSet presAssocID="{BFBC7174-4A6F-48C0-B342-9BE59B3EAC4D}" presName="BalanceSpacing" presStyleCnt="0"/>
      <dgm:spPr/>
    </dgm:pt>
    <dgm:pt modelId="{29D0F0D6-2D1B-4E6E-B16F-2B3B75B4C638}" type="pres">
      <dgm:prSet presAssocID="{BFBC7174-4A6F-48C0-B342-9BE59B3EAC4D}" presName="BalanceSpacing1" presStyleCnt="0"/>
      <dgm:spPr/>
    </dgm:pt>
    <dgm:pt modelId="{850CCA6E-C139-4121-97E8-8BFDFDECC9E1}" type="pres">
      <dgm:prSet presAssocID="{E23C8DB5-0C26-43F1-A206-026283CFC856}" presName="Accent1Text" presStyleLbl="node1" presStyleIdx="3" presStyleCnt="6"/>
      <dgm:spPr/>
    </dgm:pt>
    <dgm:pt modelId="{99B1DA30-D3B5-45A4-90BA-87B397CAF7EF}" type="pres">
      <dgm:prSet presAssocID="{E23C8DB5-0C26-43F1-A206-026283CFC856}" presName="spaceBetweenRectangles" presStyleCnt="0"/>
      <dgm:spPr/>
    </dgm:pt>
    <dgm:pt modelId="{8DA6D133-8DA5-4DF9-9B13-4E30A157D225}" type="pres">
      <dgm:prSet presAssocID="{F3FFBABA-E5A6-4C34-84D6-23AF0DD04015}" presName="composite" presStyleCnt="0"/>
      <dgm:spPr/>
    </dgm:pt>
    <dgm:pt modelId="{FF460B67-21D4-4036-9DCE-33DB167B0643}" type="pres">
      <dgm:prSet presAssocID="{F3FFBABA-E5A6-4C34-84D6-23AF0DD04015}" presName="Parent1" presStyleLbl="node1" presStyleIdx="4" presStyleCnt="6">
        <dgm:presLayoutVars>
          <dgm:chMax val="1"/>
          <dgm:chPref val="1"/>
          <dgm:bulletEnabled val="1"/>
        </dgm:presLayoutVars>
      </dgm:prSet>
      <dgm:spPr/>
    </dgm:pt>
    <dgm:pt modelId="{8C079FC8-B707-479F-947A-180EBAC1C0D1}" type="pres">
      <dgm:prSet presAssocID="{F3FFBABA-E5A6-4C34-84D6-23AF0DD04015}" presName="Childtext1" presStyleLbl="revTx" presStyleIdx="2" presStyleCnt="3">
        <dgm:presLayoutVars>
          <dgm:chMax val="0"/>
          <dgm:chPref val="0"/>
          <dgm:bulletEnabled val="1"/>
        </dgm:presLayoutVars>
      </dgm:prSet>
      <dgm:spPr/>
    </dgm:pt>
    <dgm:pt modelId="{3BC8C5DA-DDD9-4CBD-A250-959AC899F53D}" type="pres">
      <dgm:prSet presAssocID="{F3FFBABA-E5A6-4C34-84D6-23AF0DD04015}" presName="BalanceSpacing" presStyleCnt="0"/>
      <dgm:spPr/>
    </dgm:pt>
    <dgm:pt modelId="{2143B5B5-08F4-4A02-B626-1F07D3DB4A49}" type="pres">
      <dgm:prSet presAssocID="{F3FFBABA-E5A6-4C34-84D6-23AF0DD04015}" presName="BalanceSpacing1" presStyleCnt="0"/>
      <dgm:spPr/>
    </dgm:pt>
    <dgm:pt modelId="{F8243538-D6F5-47BC-B375-8B39F4CF0322}" type="pres">
      <dgm:prSet presAssocID="{8C2E8FE7-B087-4312-B8A7-DDD2152FAD6A}" presName="Accent1Text" presStyleLbl="node1" presStyleIdx="5" presStyleCnt="6"/>
      <dgm:spPr/>
    </dgm:pt>
  </dgm:ptLst>
  <dgm:cxnLst>
    <dgm:cxn modelId="{49C95A3A-AF25-4AE4-B35D-CA5EE41B5C49}" type="presOf" srcId="{E23C8DB5-0C26-43F1-A206-026283CFC856}" destId="{850CCA6E-C139-4121-97E8-8BFDFDECC9E1}" srcOrd="0" destOrd="0" presId="urn:microsoft.com/office/officeart/2008/layout/AlternatingHexagons"/>
    <dgm:cxn modelId="{E2807C5C-BB47-424E-85B5-47C68877CAF2}" type="presOf" srcId="{15F01AEB-96D9-4494-8030-EB9A846655E9}" destId="{536B3B42-215F-4B74-926E-4D72B52F18FE}" srcOrd="0" destOrd="0" presId="urn:microsoft.com/office/officeart/2008/layout/AlternatingHexagons"/>
    <dgm:cxn modelId="{B9C6BF61-D3FC-44AA-82CF-D631F47FAA54}" type="presOf" srcId="{EAD114C1-F300-4592-A991-DE22B0FEED26}" destId="{8C079FC8-B707-479F-947A-180EBAC1C0D1}" srcOrd="0" destOrd="0" presId="urn:microsoft.com/office/officeart/2008/layout/AlternatingHexagons"/>
    <dgm:cxn modelId="{8C452F4E-26CB-45C5-B19D-54E3DF648254}" type="presOf" srcId="{199CB720-0847-49C3-ADF4-7DAC583D8003}" destId="{14470F16-BAB1-4477-B53E-290632947C1B}" srcOrd="0" destOrd="0" presId="urn:microsoft.com/office/officeart/2008/layout/AlternatingHexagons"/>
    <dgm:cxn modelId="{8FD08350-5F83-400D-A0BF-624AF23DF91C}" srcId="{BFBC7174-4A6F-48C0-B342-9BE59B3EAC4D}" destId="{B55708DD-4BF8-48E3-8710-71E0AFC0EFEB}" srcOrd="0" destOrd="0" parTransId="{DE90CE1C-01AB-49A2-B7C2-B27FC61B93D9}" sibTransId="{7D3F9931-9E00-4657-ABCB-F320F97C5D3F}"/>
    <dgm:cxn modelId="{B0860874-0EFF-45A8-9F3C-34D2CA45DD04}" type="presOf" srcId="{804B6174-EE48-41AD-B5CC-B46643C80E0B}" destId="{0BD5B0EB-7490-4C37-B4B4-1ED317417C31}" srcOrd="0" destOrd="0" presId="urn:microsoft.com/office/officeart/2008/layout/AlternatingHexagons"/>
    <dgm:cxn modelId="{00766154-32D1-4181-9B28-F028994653B7}" srcId="{15F01AEB-96D9-4494-8030-EB9A846655E9}" destId="{804B6174-EE48-41AD-B5CC-B46643C80E0B}" srcOrd="0" destOrd="0" parTransId="{24CDD64C-1456-4F86-9E11-6FDAE78D0C81}" sibTransId="{199CB720-0847-49C3-ADF4-7DAC583D8003}"/>
    <dgm:cxn modelId="{D28A0392-27F9-444E-937F-1D391B382194}" srcId="{15F01AEB-96D9-4494-8030-EB9A846655E9}" destId="{F3FFBABA-E5A6-4C34-84D6-23AF0DD04015}" srcOrd="2" destOrd="0" parTransId="{C3FBC2A1-8377-4A95-BB35-0F62ECC32A32}" sibTransId="{8C2E8FE7-B087-4312-B8A7-DDD2152FAD6A}"/>
    <dgm:cxn modelId="{1F86EC93-0D27-46AB-954F-EA5C5E90E9DF}" srcId="{F3FFBABA-E5A6-4C34-84D6-23AF0DD04015}" destId="{EAD114C1-F300-4592-A991-DE22B0FEED26}" srcOrd="0" destOrd="0" parTransId="{BA7BCC62-0835-49FE-8CB2-0B8C3A39B362}" sibTransId="{6DF851CB-A157-4A2D-A9DE-739A868A81B7}"/>
    <dgm:cxn modelId="{7E26F295-BFB5-4C56-ABB4-DD0C7910FCF9}" type="presOf" srcId="{F3FFBABA-E5A6-4C34-84D6-23AF0DD04015}" destId="{FF460B67-21D4-4036-9DCE-33DB167B0643}" srcOrd="0" destOrd="0" presId="urn:microsoft.com/office/officeart/2008/layout/AlternatingHexagons"/>
    <dgm:cxn modelId="{70E69E9A-9083-492B-915B-43691ACDC7A6}" type="presOf" srcId="{B55708DD-4BF8-48E3-8710-71E0AFC0EFEB}" destId="{8A2E6737-5733-4B84-9A2C-60EBDEB85198}" srcOrd="0" destOrd="0" presId="urn:microsoft.com/office/officeart/2008/layout/AlternatingHexagons"/>
    <dgm:cxn modelId="{11E9E0B0-5D02-4393-9783-A23B3F3550DA}" type="presOf" srcId="{BFBC7174-4A6F-48C0-B342-9BE59B3EAC4D}" destId="{A2B5ABF8-BDAC-4FA0-94A9-7111FFB2D529}" srcOrd="0" destOrd="0" presId="urn:microsoft.com/office/officeart/2008/layout/AlternatingHexagons"/>
    <dgm:cxn modelId="{CCB0EEB6-DCED-46A3-AD6C-E08A417A8D71}" srcId="{15F01AEB-96D9-4494-8030-EB9A846655E9}" destId="{BFBC7174-4A6F-48C0-B342-9BE59B3EAC4D}" srcOrd="1" destOrd="0" parTransId="{A424620A-93D8-4435-85A5-1B0430E2CD1B}" sibTransId="{E23C8DB5-0C26-43F1-A206-026283CFC856}"/>
    <dgm:cxn modelId="{06CA64C9-70D6-4D52-B171-90F89141942A}" srcId="{804B6174-EE48-41AD-B5CC-B46643C80E0B}" destId="{9DCF7CD9-1E71-4355-AC1E-0B98116E24DA}" srcOrd="0" destOrd="0" parTransId="{9D6DEA34-7AB4-4B39-A1F6-71FCAB181B27}" sibTransId="{39C5BE7F-8C7C-4FA7-AF8D-D8CB05DB06E5}"/>
    <dgm:cxn modelId="{DDF5BEFC-2F4D-43A7-92CA-F37DECEB6E65}" type="presOf" srcId="{8C2E8FE7-B087-4312-B8A7-DDD2152FAD6A}" destId="{F8243538-D6F5-47BC-B375-8B39F4CF0322}" srcOrd="0" destOrd="0" presId="urn:microsoft.com/office/officeart/2008/layout/AlternatingHexagons"/>
    <dgm:cxn modelId="{BEAFA9FD-E5CD-4407-90A3-0FA6ACF94677}" type="presOf" srcId="{9DCF7CD9-1E71-4355-AC1E-0B98116E24DA}" destId="{18345897-4DFA-4840-AAC8-42BAD553B3BD}" srcOrd="0" destOrd="0" presId="urn:microsoft.com/office/officeart/2008/layout/AlternatingHexagons"/>
    <dgm:cxn modelId="{3C4D09D4-7E9C-4E44-8ADA-17B725D03A85}" type="presParOf" srcId="{536B3B42-215F-4B74-926E-4D72B52F18FE}" destId="{C57B658E-1F9E-4C91-94AC-0574DC9FDBE2}" srcOrd="0" destOrd="0" presId="urn:microsoft.com/office/officeart/2008/layout/AlternatingHexagons"/>
    <dgm:cxn modelId="{E9955BFD-501B-4E15-A7FC-7B8E49FFACC3}" type="presParOf" srcId="{C57B658E-1F9E-4C91-94AC-0574DC9FDBE2}" destId="{0BD5B0EB-7490-4C37-B4B4-1ED317417C31}" srcOrd="0" destOrd="0" presId="urn:microsoft.com/office/officeart/2008/layout/AlternatingHexagons"/>
    <dgm:cxn modelId="{F7CFF687-847C-418C-84AF-A7BE91F559A4}" type="presParOf" srcId="{C57B658E-1F9E-4C91-94AC-0574DC9FDBE2}" destId="{18345897-4DFA-4840-AAC8-42BAD553B3BD}" srcOrd="1" destOrd="0" presId="urn:microsoft.com/office/officeart/2008/layout/AlternatingHexagons"/>
    <dgm:cxn modelId="{29E1143F-0C78-41F1-8122-5E948AF43214}" type="presParOf" srcId="{C57B658E-1F9E-4C91-94AC-0574DC9FDBE2}" destId="{01056453-C747-40D0-AE7C-FDB6504D2515}" srcOrd="2" destOrd="0" presId="urn:microsoft.com/office/officeart/2008/layout/AlternatingHexagons"/>
    <dgm:cxn modelId="{8400A394-8A32-43DD-ACD9-F9323CCFB078}" type="presParOf" srcId="{C57B658E-1F9E-4C91-94AC-0574DC9FDBE2}" destId="{D060663D-121A-4958-AE67-4D5532D969D8}" srcOrd="3" destOrd="0" presId="urn:microsoft.com/office/officeart/2008/layout/AlternatingHexagons"/>
    <dgm:cxn modelId="{1CA63558-E692-43E5-9E0E-D9B1A06E56B4}" type="presParOf" srcId="{C57B658E-1F9E-4C91-94AC-0574DC9FDBE2}" destId="{14470F16-BAB1-4477-B53E-290632947C1B}" srcOrd="4" destOrd="0" presId="urn:microsoft.com/office/officeart/2008/layout/AlternatingHexagons"/>
    <dgm:cxn modelId="{E4EB97AB-0570-47D5-8E9C-A503545B0D84}" type="presParOf" srcId="{536B3B42-215F-4B74-926E-4D72B52F18FE}" destId="{A1F19657-5CEE-4446-A93A-1E3298DE3CC9}" srcOrd="1" destOrd="0" presId="urn:microsoft.com/office/officeart/2008/layout/AlternatingHexagons"/>
    <dgm:cxn modelId="{42CFCBE1-680B-41DE-B389-8FFD5F159BDE}" type="presParOf" srcId="{536B3B42-215F-4B74-926E-4D72B52F18FE}" destId="{9E67D362-7F39-43DE-9664-1E40A282AA14}" srcOrd="2" destOrd="0" presId="urn:microsoft.com/office/officeart/2008/layout/AlternatingHexagons"/>
    <dgm:cxn modelId="{F22E9D60-4288-449F-ACB0-1BCCFF281798}" type="presParOf" srcId="{9E67D362-7F39-43DE-9664-1E40A282AA14}" destId="{A2B5ABF8-BDAC-4FA0-94A9-7111FFB2D529}" srcOrd="0" destOrd="0" presId="urn:microsoft.com/office/officeart/2008/layout/AlternatingHexagons"/>
    <dgm:cxn modelId="{75CF909A-80C3-42E3-BF49-BAB793BDA6AF}" type="presParOf" srcId="{9E67D362-7F39-43DE-9664-1E40A282AA14}" destId="{8A2E6737-5733-4B84-9A2C-60EBDEB85198}" srcOrd="1" destOrd="0" presId="urn:microsoft.com/office/officeart/2008/layout/AlternatingHexagons"/>
    <dgm:cxn modelId="{E9C4A2EB-B857-4E33-9094-DAF764FE5ECB}" type="presParOf" srcId="{9E67D362-7F39-43DE-9664-1E40A282AA14}" destId="{2AE9489F-1A17-4CB2-8F3D-1E59C719B3EB}" srcOrd="2" destOrd="0" presId="urn:microsoft.com/office/officeart/2008/layout/AlternatingHexagons"/>
    <dgm:cxn modelId="{C0ED5AFC-867E-4BA1-BF6C-2D65D8CEB4E0}" type="presParOf" srcId="{9E67D362-7F39-43DE-9664-1E40A282AA14}" destId="{29D0F0D6-2D1B-4E6E-B16F-2B3B75B4C638}" srcOrd="3" destOrd="0" presId="urn:microsoft.com/office/officeart/2008/layout/AlternatingHexagons"/>
    <dgm:cxn modelId="{18A4CF09-2C75-4482-A4A1-D300FC7E07D8}" type="presParOf" srcId="{9E67D362-7F39-43DE-9664-1E40A282AA14}" destId="{850CCA6E-C139-4121-97E8-8BFDFDECC9E1}" srcOrd="4" destOrd="0" presId="urn:microsoft.com/office/officeart/2008/layout/AlternatingHexagons"/>
    <dgm:cxn modelId="{979FD4B9-F5DF-4B30-8B28-E3F6AE52B2BF}" type="presParOf" srcId="{536B3B42-215F-4B74-926E-4D72B52F18FE}" destId="{99B1DA30-D3B5-45A4-90BA-87B397CAF7EF}" srcOrd="3" destOrd="0" presId="urn:microsoft.com/office/officeart/2008/layout/AlternatingHexagons"/>
    <dgm:cxn modelId="{C7365F9B-B66D-4C0C-B3FC-87140EA86E9A}" type="presParOf" srcId="{536B3B42-215F-4B74-926E-4D72B52F18FE}" destId="{8DA6D133-8DA5-4DF9-9B13-4E30A157D225}" srcOrd="4" destOrd="0" presId="urn:microsoft.com/office/officeart/2008/layout/AlternatingHexagons"/>
    <dgm:cxn modelId="{F2155EBE-543F-42C3-B460-F77510CBDE7D}" type="presParOf" srcId="{8DA6D133-8DA5-4DF9-9B13-4E30A157D225}" destId="{FF460B67-21D4-4036-9DCE-33DB167B0643}" srcOrd="0" destOrd="0" presId="urn:microsoft.com/office/officeart/2008/layout/AlternatingHexagons"/>
    <dgm:cxn modelId="{93A11932-BD73-4E06-ABD2-0BAD40628E7C}" type="presParOf" srcId="{8DA6D133-8DA5-4DF9-9B13-4E30A157D225}" destId="{8C079FC8-B707-479F-947A-180EBAC1C0D1}" srcOrd="1" destOrd="0" presId="urn:microsoft.com/office/officeart/2008/layout/AlternatingHexagons"/>
    <dgm:cxn modelId="{7C05C7FD-0724-437D-9092-0F8D8D1C3FF8}" type="presParOf" srcId="{8DA6D133-8DA5-4DF9-9B13-4E30A157D225}" destId="{3BC8C5DA-DDD9-4CBD-A250-959AC899F53D}" srcOrd="2" destOrd="0" presId="urn:microsoft.com/office/officeart/2008/layout/AlternatingHexagons"/>
    <dgm:cxn modelId="{466C80DA-0CCE-4E20-B58E-58018F67CC4A}" type="presParOf" srcId="{8DA6D133-8DA5-4DF9-9B13-4E30A157D225}" destId="{2143B5B5-08F4-4A02-B626-1F07D3DB4A49}" srcOrd="3" destOrd="0" presId="urn:microsoft.com/office/officeart/2008/layout/AlternatingHexagons"/>
    <dgm:cxn modelId="{FAF45C7E-D4CC-432F-92B2-CFCCCFFC717A}" type="presParOf" srcId="{8DA6D133-8DA5-4DF9-9B13-4E30A157D225}" destId="{F8243538-D6F5-47BC-B375-8B39F4CF0322}"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1540864-2ED9-4E8C-B296-A986FC3A5034}" type="doc">
      <dgm:prSet loTypeId="urn:microsoft.com/office/officeart/2005/8/layout/chevron2" loCatId="process" qsTypeId="urn:microsoft.com/office/officeart/2005/8/quickstyle/simple1" qsCatId="simple" csTypeId="urn:microsoft.com/office/officeart/2005/8/colors/accent2_1" csCatId="accent2" phldr="1"/>
      <dgm:spPr/>
      <dgm:t>
        <a:bodyPr/>
        <a:lstStyle/>
        <a:p>
          <a:endParaRPr lang="en-US"/>
        </a:p>
      </dgm:t>
    </dgm:pt>
    <dgm:pt modelId="{474DB479-875F-4D36-AB12-301BC5ACA4E8}">
      <dgm:prSet phldrT="[Text]"/>
      <dgm:spPr/>
      <dgm:t>
        <a:bodyPr/>
        <a:lstStyle/>
        <a:p>
          <a:r>
            <a:rPr lang="en-US" dirty="0"/>
            <a:t>Scoping</a:t>
          </a:r>
        </a:p>
      </dgm:t>
    </dgm:pt>
    <dgm:pt modelId="{63C38B2E-4C1D-4240-8FA2-8A7F3BDDD922}" type="parTrans" cxnId="{D09C982F-C68A-46BA-A5B5-29A0188C7470}">
      <dgm:prSet/>
      <dgm:spPr/>
      <dgm:t>
        <a:bodyPr/>
        <a:lstStyle/>
        <a:p>
          <a:endParaRPr lang="en-US"/>
        </a:p>
      </dgm:t>
    </dgm:pt>
    <dgm:pt modelId="{C674E81B-D721-4B6C-9C60-AD83D3119903}" type="sibTrans" cxnId="{D09C982F-C68A-46BA-A5B5-29A0188C7470}">
      <dgm:prSet/>
      <dgm:spPr/>
      <dgm:t>
        <a:bodyPr/>
        <a:lstStyle/>
        <a:p>
          <a:endParaRPr lang="en-US"/>
        </a:p>
      </dgm:t>
    </dgm:pt>
    <dgm:pt modelId="{513FB344-B325-4245-AA25-750517BADB9A}">
      <dgm:prSet phldrT="[Text]"/>
      <dgm:spPr/>
      <dgm:t>
        <a:bodyPr/>
        <a:lstStyle/>
        <a:p>
          <a:r>
            <a:rPr lang="en-US" dirty="0"/>
            <a:t>Visibility: grant donor</a:t>
          </a:r>
        </a:p>
      </dgm:t>
    </dgm:pt>
    <dgm:pt modelId="{6734DF9D-0440-43D6-9C0B-4DD87314DE1A}" type="parTrans" cxnId="{1BFA0E3F-F168-409C-97C2-8582E4D61DEF}">
      <dgm:prSet/>
      <dgm:spPr/>
      <dgm:t>
        <a:bodyPr/>
        <a:lstStyle/>
        <a:p>
          <a:endParaRPr lang="en-US"/>
        </a:p>
      </dgm:t>
    </dgm:pt>
    <dgm:pt modelId="{F1207EE6-0F64-46D9-BFF7-0FBC11B5A849}" type="sibTrans" cxnId="{1BFA0E3F-F168-409C-97C2-8582E4D61DEF}">
      <dgm:prSet/>
      <dgm:spPr/>
      <dgm:t>
        <a:bodyPr/>
        <a:lstStyle/>
        <a:p>
          <a:endParaRPr lang="en-US"/>
        </a:p>
      </dgm:t>
    </dgm:pt>
    <dgm:pt modelId="{CEB4409D-E17D-4728-9993-44475D705966}">
      <dgm:prSet phldrT="[Text]"/>
      <dgm:spPr/>
      <dgm:t>
        <a:bodyPr/>
        <a:lstStyle/>
        <a:p>
          <a:r>
            <a:rPr lang="en-US" dirty="0"/>
            <a:t>Support aid architecture</a:t>
          </a:r>
        </a:p>
      </dgm:t>
    </dgm:pt>
    <dgm:pt modelId="{055683A0-3F6E-4CBA-8C57-FB3566F44886}" type="parTrans" cxnId="{740D9DE2-486C-465C-8458-E6AE88C4FBDA}">
      <dgm:prSet/>
      <dgm:spPr/>
      <dgm:t>
        <a:bodyPr/>
        <a:lstStyle/>
        <a:p>
          <a:endParaRPr lang="en-US"/>
        </a:p>
      </dgm:t>
    </dgm:pt>
    <dgm:pt modelId="{EEECC55A-3700-4D2C-A802-4CB72E083DDA}" type="sibTrans" cxnId="{740D9DE2-486C-465C-8458-E6AE88C4FBDA}">
      <dgm:prSet/>
      <dgm:spPr/>
      <dgm:t>
        <a:bodyPr/>
        <a:lstStyle/>
        <a:p>
          <a:endParaRPr lang="en-US"/>
        </a:p>
      </dgm:t>
    </dgm:pt>
    <dgm:pt modelId="{79826FE6-F50C-4B1F-8654-0FFA29D0469C}">
      <dgm:prSet phldrT="[Text]"/>
      <dgm:spPr/>
      <dgm:t>
        <a:bodyPr/>
        <a:lstStyle/>
        <a:p>
          <a:r>
            <a:rPr lang="en-US" dirty="0"/>
            <a:t>Decision</a:t>
          </a:r>
        </a:p>
      </dgm:t>
    </dgm:pt>
    <dgm:pt modelId="{1204C8B3-B57C-489B-82FD-DBF835AA8F28}" type="parTrans" cxnId="{BDF1F207-0213-4BE2-98D0-8393AC91F2E0}">
      <dgm:prSet/>
      <dgm:spPr/>
      <dgm:t>
        <a:bodyPr/>
        <a:lstStyle/>
        <a:p>
          <a:endParaRPr lang="en-US"/>
        </a:p>
      </dgm:t>
    </dgm:pt>
    <dgm:pt modelId="{B1A9E0D3-6347-4230-A87E-BBF5C3D20B31}" type="sibTrans" cxnId="{BDF1F207-0213-4BE2-98D0-8393AC91F2E0}">
      <dgm:prSet/>
      <dgm:spPr/>
      <dgm:t>
        <a:bodyPr/>
        <a:lstStyle/>
        <a:p>
          <a:endParaRPr lang="en-US"/>
        </a:p>
      </dgm:t>
    </dgm:pt>
    <dgm:pt modelId="{F86286A4-9A51-4634-8D1E-7E54EC62123F}">
      <dgm:prSet phldrT="[Text]"/>
      <dgm:spPr/>
      <dgm:t>
        <a:bodyPr/>
        <a:lstStyle/>
        <a:p>
          <a:r>
            <a:rPr lang="en-US" dirty="0"/>
            <a:t>Use political platform</a:t>
          </a:r>
        </a:p>
      </dgm:t>
    </dgm:pt>
    <dgm:pt modelId="{DCB47CE9-097F-4FF4-BBE5-7A0F7E3D8870}" type="parTrans" cxnId="{2A5DF935-9453-45B4-966D-1479646D10C7}">
      <dgm:prSet/>
      <dgm:spPr/>
      <dgm:t>
        <a:bodyPr/>
        <a:lstStyle/>
        <a:p>
          <a:endParaRPr lang="en-US"/>
        </a:p>
      </dgm:t>
    </dgm:pt>
    <dgm:pt modelId="{13B69CA9-1182-4840-8E13-D3E2BA386464}" type="sibTrans" cxnId="{2A5DF935-9453-45B4-966D-1479646D10C7}">
      <dgm:prSet/>
      <dgm:spPr/>
      <dgm:t>
        <a:bodyPr/>
        <a:lstStyle/>
        <a:p>
          <a:endParaRPr lang="en-US"/>
        </a:p>
      </dgm:t>
    </dgm:pt>
    <dgm:pt modelId="{6F7EAD53-4CA4-48D2-878F-78EB25EA53BF}">
      <dgm:prSet phldrT="[Text]"/>
      <dgm:spPr/>
      <dgm:t>
        <a:bodyPr/>
        <a:lstStyle/>
        <a:p>
          <a:r>
            <a:rPr lang="en-US" dirty="0"/>
            <a:t>EU leads</a:t>
          </a:r>
        </a:p>
      </dgm:t>
    </dgm:pt>
    <dgm:pt modelId="{D206B6EF-DAD0-4080-B48E-2B43741C35C1}" type="parTrans" cxnId="{17779D01-9CF2-44E3-B4F3-3D03DCE4C52A}">
      <dgm:prSet/>
      <dgm:spPr/>
      <dgm:t>
        <a:bodyPr/>
        <a:lstStyle/>
        <a:p>
          <a:endParaRPr lang="en-US"/>
        </a:p>
      </dgm:t>
    </dgm:pt>
    <dgm:pt modelId="{213D16C8-4121-4D18-820D-D956FC976A0E}" type="sibTrans" cxnId="{17779D01-9CF2-44E3-B4F3-3D03DCE4C52A}">
      <dgm:prSet/>
      <dgm:spPr/>
      <dgm:t>
        <a:bodyPr/>
        <a:lstStyle/>
        <a:p>
          <a:endParaRPr lang="en-US"/>
        </a:p>
      </dgm:t>
    </dgm:pt>
    <dgm:pt modelId="{A59417C5-7B9B-4B67-ACF9-A48B4351D924}">
      <dgm:prSet phldrT="[Text]"/>
      <dgm:spPr/>
      <dgm:t>
        <a:bodyPr/>
        <a:lstStyle/>
        <a:p>
          <a:r>
            <a:rPr lang="en-US" dirty="0"/>
            <a:t>Monitoring</a:t>
          </a:r>
        </a:p>
      </dgm:t>
    </dgm:pt>
    <dgm:pt modelId="{B7334970-C39E-4611-991C-7F17DE5C15D6}" type="parTrans" cxnId="{01A1C964-AD84-4BED-A9E8-292F9AE724B6}">
      <dgm:prSet/>
      <dgm:spPr/>
      <dgm:t>
        <a:bodyPr/>
        <a:lstStyle/>
        <a:p>
          <a:endParaRPr lang="en-US"/>
        </a:p>
      </dgm:t>
    </dgm:pt>
    <dgm:pt modelId="{551476B7-87B1-42D4-B740-DD5904A6EE2F}" type="sibTrans" cxnId="{01A1C964-AD84-4BED-A9E8-292F9AE724B6}">
      <dgm:prSet/>
      <dgm:spPr/>
      <dgm:t>
        <a:bodyPr/>
        <a:lstStyle/>
        <a:p>
          <a:endParaRPr lang="en-US"/>
        </a:p>
      </dgm:t>
    </dgm:pt>
    <dgm:pt modelId="{3055CFCF-E963-4F94-8E1D-EEE2ECE67433}">
      <dgm:prSet phldrT="[Text]"/>
      <dgm:spPr/>
      <dgm:t>
        <a:bodyPr/>
        <a:lstStyle/>
        <a:p>
          <a:r>
            <a:rPr lang="en-US" dirty="0"/>
            <a:t>Report for dialogue</a:t>
          </a:r>
        </a:p>
      </dgm:t>
    </dgm:pt>
    <dgm:pt modelId="{B3C51D72-7DA9-4B5A-89C8-757374A97D1D}" type="parTrans" cxnId="{5D0CFC74-B2B9-434C-A07D-76F947BFA9BF}">
      <dgm:prSet/>
      <dgm:spPr/>
      <dgm:t>
        <a:bodyPr/>
        <a:lstStyle/>
        <a:p>
          <a:endParaRPr lang="en-US"/>
        </a:p>
      </dgm:t>
    </dgm:pt>
    <dgm:pt modelId="{4F089617-092D-45A3-9E73-AAC385E16069}" type="sibTrans" cxnId="{5D0CFC74-B2B9-434C-A07D-76F947BFA9BF}">
      <dgm:prSet/>
      <dgm:spPr/>
      <dgm:t>
        <a:bodyPr/>
        <a:lstStyle/>
        <a:p>
          <a:endParaRPr lang="en-US"/>
        </a:p>
      </dgm:t>
    </dgm:pt>
    <dgm:pt modelId="{34C795FD-465F-412F-9A32-4CBA89379665}">
      <dgm:prSet phldrT="[Text]"/>
      <dgm:spPr/>
      <dgm:t>
        <a:bodyPr/>
        <a:lstStyle/>
        <a:p>
          <a:r>
            <a:rPr lang="en-US" dirty="0"/>
            <a:t>Government, Civil Society, Private sector, Parliament</a:t>
          </a:r>
        </a:p>
      </dgm:t>
    </dgm:pt>
    <dgm:pt modelId="{D411472B-75DE-4D46-95BD-09894EDBE3DA}" type="parTrans" cxnId="{D804FF34-782B-4605-8639-1719DB8FBC7F}">
      <dgm:prSet/>
      <dgm:spPr/>
      <dgm:t>
        <a:bodyPr/>
        <a:lstStyle/>
        <a:p>
          <a:endParaRPr lang="en-US"/>
        </a:p>
      </dgm:t>
    </dgm:pt>
    <dgm:pt modelId="{A645ADA7-68FB-4269-90FD-27750A8ACBA8}" type="sibTrans" cxnId="{D804FF34-782B-4605-8639-1719DB8FBC7F}">
      <dgm:prSet/>
      <dgm:spPr/>
      <dgm:t>
        <a:bodyPr/>
        <a:lstStyle/>
        <a:p>
          <a:endParaRPr lang="en-US"/>
        </a:p>
      </dgm:t>
    </dgm:pt>
    <dgm:pt modelId="{31EAC385-4990-4165-A200-B7D8C145B2B9}">
      <dgm:prSet phldrT="[Text]"/>
      <dgm:spPr/>
      <dgm:t>
        <a:bodyPr/>
        <a:lstStyle/>
        <a:p>
          <a:r>
            <a:rPr lang="en-US" dirty="0"/>
            <a:t>Definition of results</a:t>
          </a:r>
        </a:p>
      </dgm:t>
    </dgm:pt>
    <dgm:pt modelId="{E754C513-F6FE-45A5-8371-F59FBF6B15AA}" type="parTrans" cxnId="{34CD34B8-EB04-4F30-B61F-5A1D2511ABD3}">
      <dgm:prSet/>
      <dgm:spPr/>
      <dgm:t>
        <a:bodyPr/>
        <a:lstStyle/>
        <a:p>
          <a:endParaRPr lang="en-US"/>
        </a:p>
      </dgm:t>
    </dgm:pt>
    <dgm:pt modelId="{DC94CA5E-8ACA-45E5-8B14-3ED18AC6B1BD}" type="sibTrans" cxnId="{34CD34B8-EB04-4F30-B61F-5A1D2511ABD3}">
      <dgm:prSet/>
      <dgm:spPr/>
      <dgm:t>
        <a:bodyPr/>
        <a:lstStyle/>
        <a:p>
          <a:endParaRPr lang="en-US"/>
        </a:p>
      </dgm:t>
    </dgm:pt>
    <dgm:pt modelId="{39AF64DE-2A5C-45C3-AE76-C38F7377DF33}">
      <dgm:prSet phldrT="[Text]"/>
      <dgm:spPr/>
      <dgm:t>
        <a:bodyPr/>
        <a:lstStyle/>
        <a:p>
          <a:r>
            <a:rPr lang="en-US" dirty="0"/>
            <a:t>Joint implementation</a:t>
          </a:r>
        </a:p>
      </dgm:t>
    </dgm:pt>
    <dgm:pt modelId="{95F083A5-80F3-4F4B-AE8A-F9B4FACA7871}" type="parTrans" cxnId="{B5DFC76A-0629-4791-9603-B7EE9BA3AD2A}">
      <dgm:prSet/>
      <dgm:spPr/>
      <dgm:t>
        <a:bodyPr/>
        <a:lstStyle/>
        <a:p>
          <a:endParaRPr lang="en-US"/>
        </a:p>
      </dgm:t>
    </dgm:pt>
    <dgm:pt modelId="{D116799E-6507-4296-AAFD-103F7377B846}" type="sibTrans" cxnId="{B5DFC76A-0629-4791-9603-B7EE9BA3AD2A}">
      <dgm:prSet/>
      <dgm:spPr/>
      <dgm:t>
        <a:bodyPr/>
        <a:lstStyle/>
        <a:p>
          <a:endParaRPr lang="en-US"/>
        </a:p>
      </dgm:t>
    </dgm:pt>
    <dgm:pt modelId="{14FF031E-A563-4E42-A430-CE9008003003}">
      <dgm:prSet phldrT="[Text]"/>
      <dgm:spPr/>
      <dgm:t>
        <a:bodyPr/>
        <a:lstStyle/>
        <a:p>
          <a:r>
            <a:rPr lang="en-US" dirty="0"/>
            <a:t>Be constructive</a:t>
          </a:r>
        </a:p>
      </dgm:t>
    </dgm:pt>
    <dgm:pt modelId="{27A2741A-5FE0-4A36-83FD-CCC79CC544E2}" type="parTrans" cxnId="{7DC96E3F-C700-4294-B253-B4C7F86867E3}">
      <dgm:prSet/>
      <dgm:spPr/>
      <dgm:t>
        <a:bodyPr/>
        <a:lstStyle/>
        <a:p>
          <a:endParaRPr lang="en-US"/>
        </a:p>
      </dgm:t>
    </dgm:pt>
    <dgm:pt modelId="{E79B823A-867A-42E7-982E-B7217858B573}" type="sibTrans" cxnId="{7DC96E3F-C700-4294-B253-B4C7F86867E3}">
      <dgm:prSet/>
      <dgm:spPr/>
      <dgm:t>
        <a:bodyPr/>
        <a:lstStyle/>
        <a:p>
          <a:endParaRPr lang="en-US"/>
        </a:p>
      </dgm:t>
    </dgm:pt>
    <dgm:pt modelId="{E5955CDA-C6EE-4F50-BA88-C4E960DD67B3}" type="pres">
      <dgm:prSet presAssocID="{91540864-2ED9-4E8C-B296-A986FC3A5034}" presName="linearFlow" presStyleCnt="0">
        <dgm:presLayoutVars>
          <dgm:dir/>
          <dgm:animLvl val="lvl"/>
          <dgm:resizeHandles val="exact"/>
        </dgm:presLayoutVars>
      </dgm:prSet>
      <dgm:spPr/>
    </dgm:pt>
    <dgm:pt modelId="{7BCD280C-5F62-450F-AC4E-615DB24CF8D4}" type="pres">
      <dgm:prSet presAssocID="{474DB479-875F-4D36-AB12-301BC5ACA4E8}" presName="composite" presStyleCnt="0"/>
      <dgm:spPr/>
    </dgm:pt>
    <dgm:pt modelId="{B8FD4A07-A4C5-403C-9399-593F636748B6}" type="pres">
      <dgm:prSet presAssocID="{474DB479-875F-4D36-AB12-301BC5ACA4E8}" presName="parentText" presStyleLbl="alignNode1" presStyleIdx="0" presStyleCnt="3">
        <dgm:presLayoutVars>
          <dgm:chMax val="1"/>
          <dgm:bulletEnabled val="1"/>
        </dgm:presLayoutVars>
      </dgm:prSet>
      <dgm:spPr/>
    </dgm:pt>
    <dgm:pt modelId="{8CC44134-9B4F-4D55-AA94-3B8D89653CB4}" type="pres">
      <dgm:prSet presAssocID="{474DB479-875F-4D36-AB12-301BC5ACA4E8}" presName="descendantText" presStyleLbl="alignAcc1" presStyleIdx="0" presStyleCnt="3" custLinFactNeighborX="1156" custLinFactNeighborY="-5951">
        <dgm:presLayoutVars>
          <dgm:bulletEnabled val="1"/>
        </dgm:presLayoutVars>
      </dgm:prSet>
      <dgm:spPr/>
    </dgm:pt>
    <dgm:pt modelId="{4CE3FE60-68DF-4992-A870-41CBEF58D60A}" type="pres">
      <dgm:prSet presAssocID="{C674E81B-D721-4B6C-9C60-AD83D3119903}" presName="sp" presStyleCnt="0"/>
      <dgm:spPr/>
    </dgm:pt>
    <dgm:pt modelId="{65DA4C2F-8953-4125-8775-0FD580741C33}" type="pres">
      <dgm:prSet presAssocID="{79826FE6-F50C-4B1F-8654-0FFA29D0469C}" presName="composite" presStyleCnt="0"/>
      <dgm:spPr/>
    </dgm:pt>
    <dgm:pt modelId="{6F338408-4A30-4466-A4B2-110AC2270C71}" type="pres">
      <dgm:prSet presAssocID="{79826FE6-F50C-4B1F-8654-0FFA29D0469C}" presName="parentText" presStyleLbl="alignNode1" presStyleIdx="1" presStyleCnt="3">
        <dgm:presLayoutVars>
          <dgm:chMax val="1"/>
          <dgm:bulletEnabled val="1"/>
        </dgm:presLayoutVars>
      </dgm:prSet>
      <dgm:spPr/>
    </dgm:pt>
    <dgm:pt modelId="{6F0EBBC0-CEBB-47FA-818A-ACC086460815}" type="pres">
      <dgm:prSet presAssocID="{79826FE6-F50C-4B1F-8654-0FFA29D0469C}" presName="descendantText" presStyleLbl="alignAcc1" presStyleIdx="1" presStyleCnt="3">
        <dgm:presLayoutVars>
          <dgm:bulletEnabled val="1"/>
        </dgm:presLayoutVars>
      </dgm:prSet>
      <dgm:spPr/>
    </dgm:pt>
    <dgm:pt modelId="{B6620D98-79BA-4B7F-9186-656781C46257}" type="pres">
      <dgm:prSet presAssocID="{B1A9E0D3-6347-4230-A87E-BBF5C3D20B31}" presName="sp" presStyleCnt="0"/>
      <dgm:spPr/>
    </dgm:pt>
    <dgm:pt modelId="{2AA317FC-635F-4777-B46D-FDEFB66C0372}" type="pres">
      <dgm:prSet presAssocID="{A59417C5-7B9B-4B67-ACF9-A48B4351D924}" presName="composite" presStyleCnt="0"/>
      <dgm:spPr/>
    </dgm:pt>
    <dgm:pt modelId="{2241575E-6848-43AE-9996-8E7B88F983FF}" type="pres">
      <dgm:prSet presAssocID="{A59417C5-7B9B-4B67-ACF9-A48B4351D924}" presName="parentText" presStyleLbl="alignNode1" presStyleIdx="2" presStyleCnt="3">
        <dgm:presLayoutVars>
          <dgm:chMax val="1"/>
          <dgm:bulletEnabled val="1"/>
        </dgm:presLayoutVars>
      </dgm:prSet>
      <dgm:spPr/>
    </dgm:pt>
    <dgm:pt modelId="{5086867B-6A15-49A6-A59F-0460D0B61492}" type="pres">
      <dgm:prSet presAssocID="{A59417C5-7B9B-4B67-ACF9-A48B4351D924}" presName="descendantText" presStyleLbl="alignAcc1" presStyleIdx="2" presStyleCnt="3">
        <dgm:presLayoutVars>
          <dgm:bulletEnabled val="1"/>
        </dgm:presLayoutVars>
      </dgm:prSet>
      <dgm:spPr/>
    </dgm:pt>
  </dgm:ptLst>
  <dgm:cxnLst>
    <dgm:cxn modelId="{17779D01-9CF2-44E3-B4F3-3D03DCE4C52A}" srcId="{79826FE6-F50C-4B1F-8654-0FFA29D0469C}" destId="{6F7EAD53-4CA4-48D2-878F-78EB25EA53BF}" srcOrd="1" destOrd="0" parTransId="{D206B6EF-DAD0-4080-B48E-2B43741C35C1}" sibTransId="{213D16C8-4121-4D18-820D-D956FC976A0E}"/>
    <dgm:cxn modelId="{BDF1F207-0213-4BE2-98D0-8393AC91F2E0}" srcId="{91540864-2ED9-4E8C-B296-A986FC3A5034}" destId="{79826FE6-F50C-4B1F-8654-0FFA29D0469C}" srcOrd="1" destOrd="0" parTransId="{1204C8B3-B57C-489B-82FD-DBF835AA8F28}" sibTransId="{B1A9E0D3-6347-4230-A87E-BBF5C3D20B31}"/>
    <dgm:cxn modelId="{964B4D09-665F-48A3-8ED1-9526B91E42E0}" type="presOf" srcId="{31EAC385-4990-4165-A200-B7D8C145B2B9}" destId="{6F0EBBC0-CEBB-47FA-818A-ACC086460815}" srcOrd="0" destOrd="2" presId="urn:microsoft.com/office/officeart/2005/8/layout/chevron2"/>
    <dgm:cxn modelId="{FEFAB219-DB69-40A7-A460-5D9C8F675F75}" type="presOf" srcId="{14FF031E-A563-4E42-A430-CE9008003003}" destId="{8CC44134-9B4F-4D55-AA94-3B8D89653CB4}" srcOrd="0" destOrd="2" presId="urn:microsoft.com/office/officeart/2005/8/layout/chevron2"/>
    <dgm:cxn modelId="{455E541A-8199-4EFD-A773-6A0E90214624}" type="presOf" srcId="{34C795FD-465F-412F-9A32-4CBA89379665}" destId="{5086867B-6A15-49A6-A59F-0460D0B61492}" srcOrd="0" destOrd="1" presId="urn:microsoft.com/office/officeart/2005/8/layout/chevron2"/>
    <dgm:cxn modelId="{D09C982F-C68A-46BA-A5B5-29A0188C7470}" srcId="{91540864-2ED9-4E8C-B296-A986FC3A5034}" destId="{474DB479-875F-4D36-AB12-301BC5ACA4E8}" srcOrd="0" destOrd="0" parTransId="{63C38B2E-4C1D-4240-8FA2-8A7F3BDDD922}" sibTransId="{C674E81B-D721-4B6C-9C60-AD83D3119903}"/>
    <dgm:cxn modelId="{D804FF34-782B-4605-8639-1719DB8FBC7F}" srcId="{A59417C5-7B9B-4B67-ACF9-A48B4351D924}" destId="{34C795FD-465F-412F-9A32-4CBA89379665}" srcOrd="1" destOrd="0" parTransId="{D411472B-75DE-4D46-95BD-09894EDBE3DA}" sibTransId="{A645ADA7-68FB-4269-90FD-27750A8ACBA8}"/>
    <dgm:cxn modelId="{2A5DF935-9453-45B4-966D-1479646D10C7}" srcId="{79826FE6-F50C-4B1F-8654-0FFA29D0469C}" destId="{F86286A4-9A51-4634-8D1E-7E54EC62123F}" srcOrd="0" destOrd="0" parTransId="{DCB47CE9-097F-4FF4-BBE5-7A0F7E3D8870}" sibTransId="{13B69CA9-1182-4840-8E13-D3E2BA386464}"/>
    <dgm:cxn modelId="{FA60393A-FBD6-4633-A42E-AA17E5EACF96}" type="presOf" srcId="{F86286A4-9A51-4634-8D1E-7E54EC62123F}" destId="{6F0EBBC0-CEBB-47FA-818A-ACC086460815}" srcOrd="0" destOrd="0" presId="urn:microsoft.com/office/officeart/2005/8/layout/chevron2"/>
    <dgm:cxn modelId="{1BFA0E3F-F168-409C-97C2-8582E4D61DEF}" srcId="{474DB479-875F-4D36-AB12-301BC5ACA4E8}" destId="{513FB344-B325-4245-AA25-750517BADB9A}" srcOrd="0" destOrd="0" parTransId="{6734DF9D-0440-43D6-9C0B-4DD87314DE1A}" sibTransId="{F1207EE6-0F64-46D9-BFF7-0FBC11B5A849}"/>
    <dgm:cxn modelId="{7DC96E3F-C700-4294-B253-B4C7F86867E3}" srcId="{474DB479-875F-4D36-AB12-301BC5ACA4E8}" destId="{14FF031E-A563-4E42-A430-CE9008003003}" srcOrd="2" destOrd="0" parTransId="{27A2741A-5FE0-4A36-83FD-CCC79CC544E2}" sibTransId="{E79B823A-867A-42E7-982E-B7217858B573}"/>
    <dgm:cxn modelId="{01A1C964-AD84-4BED-A9E8-292F9AE724B6}" srcId="{91540864-2ED9-4E8C-B296-A986FC3A5034}" destId="{A59417C5-7B9B-4B67-ACF9-A48B4351D924}" srcOrd="2" destOrd="0" parTransId="{B7334970-C39E-4611-991C-7F17DE5C15D6}" sibTransId="{551476B7-87B1-42D4-B740-DD5904A6EE2F}"/>
    <dgm:cxn modelId="{B5DFC76A-0629-4791-9603-B7EE9BA3AD2A}" srcId="{A59417C5-7B9B-4B67-ACF9-A48B4351D924}" destId="{39AF64DE-2A5C-45C3-AE76-C38F7377DF33}" srcOrd="2" destOrd="0" parTransId="{95F083A5-80F3-4F4B-AE8A-F9B4FACA7871}" sibTransId="{D116799E-6507-4296-AAFD-103F7377B846}"/>
    <dgm:cxn modelId="{5D0CFC74-B2B9-434C-A07D-76F947BFA9BF}" srcId="{A59417C5-7B9B-4B67-ACF9-A48B4351D924}" destId="{3055CFCF-E963-4F94-8E1D-EEE2ECE67433}" srcOrd="0" destOrd="0" parTransId="{B3C51D72-7DA9-4B5A-89C8-757374A97D1D}" sibTransId="{4F089617-092D-45A3-9E73-AAC385E16069}"/>
    <dgm:cxn modelId="{2A2AB07A-3B59-43E1-994D-8E9D18D2BD28}" type="presOf" srcId="{474DB479-875F-4D36-AB12-301BC5ACA4E8}" destId="{B8FD4A07-A4C5-403C-9399-593F636748B6}" srcOrd="0" destOrd="0" presId="urn:microsoft.com/office/officeart/2005/8/layout/chevron2"/>
    <dgm:cxn modelId="{6FCF1D92-0F13-4FFB-BD8F-3E4786D859F6}" type="presOf" srcId="{513FB344-B325-4245-AA25-750517BADB9A}" destId="{8CC44134-9B4F-4D55-AA94-3B8D89653CB4}" srcOrd="0" destOrd="0" presId="urn:microsoft.com/office/officeart/2005/8/layout/chevron2"/>
    <dgm:cxn modelId="{0433DE97-F012-403E-A3D8-86B0F3B9FEC0}" type="presOf" srcId="{79826FE6-F50C-4B1F-8654-0FFA29D0469C}" destId="{6F338408-4A30-4466-A4B2-110AC2270C71}" srcOrd="0" destOrd="0" presId="urn:microsoft.com/office/officeart/2005/8/layout/chevron2"/>
    <dgm:cxn modelId="{50391C9E-88B6-4985-84DA-48BF0326AC4B}" type="presOf" srcId="{39AF64DE-2A5C-45C3-AE76-C38F7377DF33}" destId="{5086867B-6A15-49A6-A59F-0460D0B61492}" srcOrd="0" destOrd="2" presId="urn:microsoft.com/office/officeart/2005/8/layout/chevron2"/>
    <dgm:cxn modelId="{C7794BA0-8A0D-4269-8775-6D2D625EAE4C}" type="presOf" srcId="{A59417C5-7B9B-4B67-ACF9-A48B4351D924}" destId="{2241575E-6848-43AE-9996-8E7B88F983FF}" srcOrd="0" destOrd="0" presId="urn:microsoft.com/office/officeart/2005/8/layout/chevron2"/>
    <dgm:cxn modelId="{34CD34B8-EB04-4F30-B61F-5A1D2511ABD3}" srcId="{79826FE6-F50C-4B1F-8654-0FFA29D0469C}" destId="{31EAC385-4990-4165-A200-B7D8C145B2B9}" srcOrd="2" destOrd="0" parTransId="{E754C513-F6FE-45A5-8371-F59FBF6B15AA}" sibTransId="{DC94CA5E-8ACA-45E5-8B14-3ED18AC6B1BD}"/>
    <dgm:cxn modelId="{1E5979BC-6F1B-4781-BD52-0397DC8CC826}" type="presOf" srcId="{3055CFCF-E963-4F94-8E1D-EEE2ECE67433}" destId="{5086867B-6A15-49A6-A59F-0460D0B61492}" srcOrd="0" destOrd="0" presId="urn:microsoft.com/office/officeart/2005/8/layout/chevron2"/>
    <dgm:cxn modelId="{4117D6CB-C20A-40C3-8D82-A65584FC338F}" type="presOf" srcId="{6F7EAD53-4CA4-48D2-878F-78EB25EA53BF}" destId="{6F0EBBC0-CEBB-47FA-818A-ACC086460815}" srcOrd="0" destOrd="1" presId="urn:microsoft.com/office/officeart/2005/8/layout/chevron2"/>
    <dgm:cxn modelId="{518A1BD9-F983-4102-9D0D-3C2FF2DFFDC0}" type="presOf" srcId="{91540864-2ED9-4E8C-B296-A986FC3A5034}" destId="{E5955CDA-C6EE-4F50-BA88-C4E960DD67B3}" srcOrd="0" destOrd="0" presId="urn:microsoft.com/office/officeart/2005/8/layout/chevron2"/>
    <dgm:cxn modelId="{4E9F71DB-8C03-41E2-9F78-2E09592922BD}" type="presOf" srcId="{CEB4409D-E17D-4728-9993-44475D705966}" destId="{8CC44134-9B4F-4D55-AA94-3B8D89653CB4}" srcOrd="0" destOrd="1" presId="urn:microsoft.com/office/officeart/2005/8/layout/chevron2"/>
    <dgm:cxn modelId="{740D9DE2-486C-465C-8458-E6AE88C4FBDA}" srcId="{474DB479-875F-4D36-AB12-301BC5ACA4E8}" destId="{CEB4409D-E17D-4728-9993-44475D705966}" srcOrd="1" destOrd="0" parTransId="{055683A0-3F6E-4CBA-8C57-FB3566F44886}" sibTransId="{EEECC55A-3700-4D2C-A802-4CB72E083DDA}"/>
    <dgm:cxn modelId="{EEB90581-832E-4F7A-BA8E-C8186C44F0D4}" type="presParOf" srcId="{E5955CDA-C6EE-4F50-BA88-C4E960DD67B3}" destId="{7BCD280C-5F62-450F-AC4E-615DB24CF8D4}" srcOrd="0" destOrd="0" presId="urn:microsoft.com/office/officeart/2005/8/layout/chevron2"/>
    <dgm:cxn modelId="{8886FE9A-41F5-444E-B1BC-38ADBF5BC9A2}" type="presParOf" srcId="{7BCD280C-5F62-450F-AC4E-615DB24CF8D4}" destId="{B8FD4A07-A4C5-403C-9399-593F636748B6}" srcOrd="0" destOrd="0" presId="urn:microsoft.com/office/officeart/2005/8/layout/chevron2"/>
    <dgm:cxn modelId="{48AF1A98-F8FE-48E6-9AAF-B680C4E97CF3}" type="presParOf" srcId="{7BCD280C-5F62-450F-AC4E-615DB24CF8D4}" destId="{8CC44134-9B4F-4D55-AA94-3B8D89653CB4}" srcOrd="1" destOrd="0" presId="urn:microsoft.com/office/officeart/2005/8/layout/chevron2"/>
    <dgm:cxn modelId="{BB96FF83-02D6-4386-8C3C-0D24CB31F1C5}" type="presParOf" srcId="{E5955CDA-C6EE-4F50-BA88-C4E960DD67B3}" destId="{4CE3FE60-68DF-4992-A870-41CBEF58D60A}" srcOrd="1" destOrd="0" presId="urn:microsoft.com/office/officeart/2005/8/layout/chevron2"/>
    <dgm:cxn modelId="{3E2772EC-95B2-480E-954C-EEEEF2A3E060}" type="presParOf" srcId="{E5955CDA-C6EE-4F50-BA88-C4E960DD67B3}" destId="{65DA4C2F-8953-4125-8775-0FD580741C33}" srcOrd="2" destOrd="0" presId="urn:microsoft.com/office/officeart/2005/8/layout/chevron2"/>
    <dgm:cxn modelId="{01FEAEDF-46FA-4013-A3F6-F958F80ECB9A}" type="presParOf" srcId="{65DA4C2F-8953-4125-8775-0FD580741C33}" destId="{6F338408-4A30-4466-A4B2-110AC2270C71}" srcOrd="0" destOrd="0" presId="urn:microsoft.com/office/officeart/2005/8/layout/chevron2"/>
    <dgm:cxn modelId="{48B8A557-E532-4A44-A65C-A8781535280F}" type="presParOf" srcId="{65DA4C2F-8953-4125-8775-0FD580741C33}" destId="{6F0EBBC0-CEBB-47FA-818A-ACC086460815}" srcOrd="1" destOrd="0" presId="urn:microsoft.com/office/officeart/2005/8/layout/chevron2"/>
    <dgm:cxn modelId="{990E956B-9888-4557-B6DE-244548D17988}" type="presParOf" srcId="{E5955CDA-C6EE-4F50-BA88-C4E960DD67B3}" destId="{B6620D98-79BA-4B7F-9186-656781C46257}" srcOrd="3" destOrd="0" presId="urn:microsoft.com/office/officeart/2005/8/layout/chevron2"/>
    <dgm:cxn modelId="{C1299EF6-9BC5-4AF4-AA52-EC99E057C4A4}" type="presParOf" srcId="{E5955CDA-C6EE-4F50-BA88-C4E960DD67B3}" destId="{2AA317FC-635F-4777-B46D-FDEFB66C0372}" srcOrd="4" destOrd="0" presId="urn:microsoft.com/office/officeart/2005/8/layout/chevron2"/>
    <dgm:cxn modelId="{62E5522D-9AB6-4BE4-933A-1901D3ED2AF4}" type="presParOf" srcId="{2AA317FC-635F-4777-B46D-FDEFB66C0372}" destId="{2241575E-6848-43AE-9996-8E7B88F983FF}" srcOrd="0" destOrd="0" presId="urn:microsoft.com/office/officeart/2005/8/layout/chevron2"/>
    <dgm:cxn modelId="{1AEDBBBF-52EC-40EB-B3D6-A55A8E968F83}" type="presParOf" srcId="{2AA317FC-635F-4777-B46D-FDEFB66C0372}" destId="{5086867B-6A15-49A6-A59F-0460D0B61492}" srcOrd="1" destOrd="0" presId="urn:microsoft.com/office/officeart/2005/8/layout/chevron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55F7D0-13BC-4FCB-99FE-43892FCA4FD9}">
      <dsp:nvSpPr>
        <dsp:cNvPr id="0" name=""/>
        <dsp:cNvSpPr/>
      </dsp:nvSpPr>
      <dsp:spPr>
        <a:xfrm rot="5400000">
          <a:off x="-165609" y="371164"/>
          <a:ext cx="1104063" cy="772844"/>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effectLst>
                <a:outerShdw blurRad="38100" dist="38100" dir="2700000" algn="tl">
                  <a:srgbClr val="000000">
                    <a:alpha val="43137"/>
                  </a:srgbClr>
                </a:outerShdw>
              </a:effectLst>
            </a:rPr>
            <a:t>20</a:t>
          </a:r>
          <a:r>
            <a:rPr lang="en-GB" sz="1400" b="0" kern="1200" dirty="0">
              <a:solidFill>
                <a:schemeClr val="tx1"/>
              </a:solidFill>
            </a:rPr>
            <a:t> </a:t>
          </a:r>
          <a:r>
            <a:rPr lang="en-GB" sz="1400" b="0" i="1" kern="1200" dirty="0">
              <a:solidFill>
                <a:schemeClr val="tx1"/>
              </a:solidFill>
            </a:rPr>
            <a:t>(+6)</a:t>
          </a:r>
        </a:p>
      </dsp:txBody>
      <dsp:txXfrm rot="-5400000">
        <a:off x="1" y="591976"/>
        <a:ext cx="772844" cy="331219"/>
      </dsp:txXfrm>
    </dsp:sp>
    <dsp:sp modelId="{CEDDDEF3-E51A-4500-AF2F-A17BA54AE7FB}">
      <dsp:nvSpPr>
        <dsp:cNvPr id="0" name=""/>
        <dsp:cNvSpPr/>
      </dsp:nvSpPr>
      <dsp:spPr>
        <a:xfrm rot="5400000">
          <a:off x="3686650" y="-2852125"/>
          <a:ext cx="1320424" cy="7148035"/>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GB" sz="1100" b="1" u="sng" kern="1200" dirty="0">
              <a:effectLst/>
            </a:rPr>
            <a:t>JOINT PROGRAMMING DOCUMENTS</a:t>
          </a:r>
        </a:p>
        <a:p>
          <a:pPr marL="57150" lvl="1" indent="-57150" algn="just" defTabSz="488950">
            <a:lnSpc>
              <a:spcPct val="90000"/>
            </a:lnSpc>
            <a:spcBef>
              <a:spcPct val="0"/>
            </a:spcBef>
            <a:spcAft>
              <a:spcPct val="15000"/>
            </a:spcAft>
            <a:buChar char="•"/>
          </a:pPr>
          <a:r>
            <a:rPr lang="en-GB" sz="1100" b="1" kern="1200" dirty="0">
              <a:solidFill>
                <a:schemeClr val="tx1"/>
              </a:solidFill>
            </a:rPr>
            <a:t>Bolivia</a:t>
          </a:r>
          <a:r>
            <a:rPr lang="en-GB" sz="1100" b="0" kern="1200" dirty="0">
              <a:solidFill>
                <a:schemeClr val="tx1"/>
              </a:solidFill>
            </a:rPr>
            <a:t> (2017-2020), </a:t>
          </a:r>
          <a:r>
            <a:rPr lang="en-GB" sz="1100" b="1" kern="1200" dirty="0">
              <a:solidFill>
                <a:schemeClr val="tx1"/>
              </a:solidFill>
            </a:rPr>
            <a:t>Burkina Faso </a:t>
          </a:r>
          <a:r>
            <a:rPr lang="en-GB" sz="1100" b="0" kern="1200" dirty="0">
              <a:solidFill>
                <a:schemeClr val="tx1"/>
              </a:solidFill>
            </a:rPr>
            <a:t>(2017-2021)*, </a:t>
          </a:r>
          <a:r>
            <a:rPr lang="en-GB" sz="1100" b="1" kern="1200" dirty="0">
              <a:solidFill>
                <a:schemeClr val="tx1"/>
              </a:solidFill>
            </a:rPr>
            <a:t>Cambodia</a:t>
          </a:r>
          <a:r>
            <a:rPr lang="en-GB" sz="1100" b="0" kern="1200" dirty="0">
              <a:solidFill>
                <a:schemeClr val="tx1"/>
              </a:solidFill>
            </a:rPr>
            <a:t> (2014-2018/2019-2020), </a:t>
          </a:r>
          <a:r>
            <a:rPr lang="en-GB" sz="1100" b="1" kern="1200" dirty="0">
              <a:solidFill>
                <a:schemeClr val="tx1"/>
              </a:solidFill>
            </a:rPr>
            <a:t>Central African Republic </a:t>
          </a:r>
          <a:r>
            <a:rPr lang="en-GB" sz="1100" b="0" kern="1200" dirty="0">
              <a:solidFill>
                <a:schemeClr val="tx1"/>
              </a:solidFill>
            </a:rPr>
            <a:t>(2017-2021)*, </a:t>
          </a:r>
          <a:r>
            <a:rPr lang="en-GB" sz="1100" b="1" kern="1200" dirty="0">
              <a:solidFill>
                <a:schemeClr val="tx1"/>
              </a:solidFill>
            </a:rPr>
            <a:t>Comoros</a:t>
          </a:r>
          <a:r>
            <a:rPr lang="en-GB" sz="1100" b="0" kern="1200" dirty="0">
              <a:solidFill>
                <a:schemeClr val="tx1"/>
              </a:solidFill>
            </a:rPr>
            <a:t> (2015-2020), </a:t>
          </a:r>
          <a:r>
            <a:rPr lang="en-GB" sz="1100" b="1" kern="1200" dirty="0">
              <a:solidFill>
                <a:schemeClr val="tx1"/>
              </a:solidFill>
            </a:rPr>
            <a:t>Egypt</a:t>
          </a:r>
          <a:r>
            <a:rPr lang="en-GB" sz="1100" b="0" kern="1200" dirty="0">
              <a:solidFill>
                <a:schemeClr val="tx1"/>
              </a:solidFill>
            </a:rPr>
            <a:t> (2017-2020), </a:t>
          </a:r>
          <a:r>
            <a:rPr lang="en-GB" sz="1100" b="1" kern="1200" dirty="0">
              <a:solidFill>
                <a:schemeClr val="tx1"/>
              </a:solidFill>
            </a:rPr>
            <a:t>Ethiopia</a:t>
          </a:r>
          <a:r>
            <a:rPr lang="en-GB" sz="1100" b="0" kern="1200" dirty="0">
              <a:solidFill>
                <a:schemeClr val="tx1"/>
              </a:solidFill>
            </a:rPr>
            <a:t> (2017-2020)*, </a:t>
          </a:r>
          <a:r>
            <a:rPr lang="en-GB" sz="1100" b="1" kern="1200" dirty="0">
              <a:solidFill>
                <a:schemeClr val="tx1"/>
              </a:solidFill>
            </a:rPr>
            <a:t>Ghana</a:t>
          </a:r>
          <a:r>
            <a:rPr lang="en-GB" sz="1100" b="0" kern="1200" dirty="0">
              <a:solidFill>
                <a:schemeClr val="tx1"/>
              </a:solidFill>
            </a:rPr>
            <a:t> (2017-2020), </a:t>
          </a:r>
          <a:r>
            <a:rPr lang="en-GB" sz="1100" b="1" kern="1200" dirty="0">
              <a:solidFill>
                <a:schemeClr val="tx1"/>
              </a:solidFill>
            </a:rPr>
            <a:t>Guatemala</a:t>
          </a:r>
          <a:r>
            <a:rPr lang="en-GB" sz="1100" b="0" kern="1200" dirty="0">
              <a:solidFill>
                <a:schemeClr val="tx1"/>
              </a:solidFill>
            </a:rPr>
            <a:t> (2014-2020), </a:t>
          </a:r>
          <a:r>
            <a:rPr lang="en-GB" sz="1100" b="1" kern="1200" dirty="0">
              <a:solidFill>
                <a:schemeClr val="tx1"/>
              </a:solidFill>
            </a:rPr>
            <a:t>Honduras</a:t>
          </a:r>
          <a:r>
            <a:rPr lang="en-GB" sz="1100" b="0" kern="1200" dirty="0">
              <a:solidFill>
                <a:schemeClr val="tx1"/>
              </a:solidFill>
            </a:rPr>
            <a:t> (2018-2022)*, </a:t>
          </a:r>
          <a:r>
            <a:rPr lang="en-GB" sz="1100" b="1" kern="1200" dirty="0">
              <a:solidFill>
                <a:schemeClr val="tx1"/>
              </a:solidFill>
            </a:rPr>
            <a:t>Ivory Coast </a:t>
          </a:r>
          <a:r>
            <a:rPr lang="en-GB" sz="1100" b="0" kern="1200" dirty="0">
              <a:solidFill>
                <a:schemeClr val="tx1"/>
              </a:solidFill>
            </a:rPr>
            <a:t>(2017-2020), </a:t>
          </a:r>
          <a:r>
            <a:rPr lang="en-GB" sz="1100" b="1" kern="1200" dirty="0">
              <a:solidFill>
                <a:schemeClr val="tx1"/>
              </a:solidFill>
            </a:rPr>
            <a:t>Kenya</a:t>
          </a:r>
          <a:r>
            <a:rPr lang="en-GB" sz="1100" b="0" kern="1200" dirty="0">
              <a:solidFill>
                <a:schemeClr val="tx1"/>
              </a:solidFill>
            </a:rPr>
            <a:t> (2018-2022), </a:t>
          </a:r>
          <a:r>
            <a:rPr lang="en-GB" sz="1100" b="1" kern="1200" dirty="0">
              <a:solidFill>
                <a:schemeClr val="tx1"/>
              </a:solidFill>
            </a:rPr>
            <a:t>Laos</a:t>
          </a:r>
          <a:r>
            <a:rPr lang="en-GB" sz="1100" b="0" kern="1200" dirty="0">
              <a:solidFill>
                <a:schemeClr val="tx1"/>
              </a:solidFill>
            </a:rPr>
            <a:t> (2016-2020), </a:t>
          </a:r>
          <a:r>
            <a:rPr lang="en-GB" sz="1100" b="1" kern="1200" dirty="0">
              <a:solidFill>
                <a:schemeClr val="tx1"/>
              </a:solidFill>
            </a:rPr>
            <a:t>Moldova</a:t>
          </a:r>
          <a:r>
            <a:rPr lang="en-GB" sz="1100" b="0" kern="1200" dirty="0">
              <a:solidFill>
                <a:schemeClr val="tx1"/>
              </a:solidFill>
            </a:rPr>
            <a:t> (2017-2020), </a:t>
          </a:r>
          <a:r>
            <a:rPr lang="en-GB" sz="1100" b="1" kern="1200" dirty="0">
              <a:solidFill>
                <a:schemeClr val="tx1"/>
              </a:solidFill>
            </a:rPr>
            <a:t>Nicaragua</a:t>
          </a:r>
          <a:r>
            <a:rPr lang="en-GB" sz="1100" b="0" kern="1200" dirty="0">
              <a:solidFill>
                <a:schemeClr val="tx1"/>
              </a:solidFill>
            </a:rPr>
            <a:t> (2018-2020), </a:t>
          </a:r>
          <a:r>
            <a:rPr lang="en-GB" sz="1100" b="1" kern="1200" dirty="0">
              <a:solidFill>
                <a:schemeClr val="tx1"/>
              </a:solidFill>
            </a:rPr>
            <a:t>Palestine</a:t>
          </a:r>
          <a:r>
            <a:rPr lang="en-GB" sz="1100" b="0" kern="1200" dirty="0">
              <a:solidFill>
                <a:schemeClr val="tx1"/>
              </a:solidFill>
            </a:rPr>
            <a:t> (2017-2020), </a:t>
          </a:r>
          <a:r>
            <a:rPr lang="en-GB" sz="1100" b="1" kern="1200" dirty="0">
              <a:solidFill>
                <a:schemeClr val="tx1"/>
              </a:solidFill>
            </a:rPr>
            <a:t>Senegal</a:t>
          </a:r>
          <a:r>
            <a:rPr lang="en-GB" sz="1100" b="0" kern="1200" dirty="0">
              <a:solidFill>
                <a:schemeClr val="tx1"/>
              </a:solidFill>
            </a:rPr>
            <a:t> (2018-2023), </a:t>
          </a:r>
          <a:r>
            <a:rPr lang="en-GB" sz="1100" b="1" kern="1200" dirty="0">
              <a:solidFill>
                <a:schemeClr val="tx1"/>
              </a:solidFill>
            </a:rPr>
            <a:t>Togo</a:t>
          </a:r>
          <a:r>
            <a:rPr lang="en-GB" sz="1100" b="0" kern="1200" dirty="0">
              <a:solidFill>
                <a:schemeClr val="tx1"/>
              </a:solidFill>
            </a:rPr>
            <a:t> (2014-2020), </a:t>
          </a:r>
          <a:r>
            <a:rPr lang="en-GB" sz="1100" b="1" kern="1200" dirty="0">
              <a:solidFill>
                <a:schemeClr val="tx1"/>
              </a:solidFill>
            </a:rPr>
            <a:t>Tunisia</a:t>
          </a:r>
          <a:r>
            <a:rPr lang="en-GB" sz="1100" b="0" kern="1200" dirty="0">
              <a:solidFill>
                <a:schemeClr val="tx1"/>
              </a:solidFill>
            </a:rPr>
            <a:t> (2017-2020)*, </a:t>
          </a:r>
          <a:r>
            <a:rPr lang="en-GB" sz="1100" b="1" kern="1200" dirty="0">
              <a:solidFill>
                <a:schemeClr val="tx1"/>
              </a:solidFill>
            </a:rPr>
            <a:t>Uganda</a:t>
          </a:r>
          <a:r>
            <a:rPr lang="en-GB" sz="1100" b="0" kern="1200" dirty="0">
              <a:solidFill>
                <a:schemeClr val="tx1"/>
              </a:solidFill>
            </a:rPr>
            <a:t> (2015-2019)</a:t>
          </a:r>
        </a:p>
        <a:p>
          <a:pPr marL="57150" lvl="1" indent="-57150" algn="l" defTabSz="488950">
            <a:lnSpc>
              <a:spcPct val="90000"/>
            </a:lnSpc>
            <a:spcBef>
              <a:spcPct val="0"/>
            </a:spcBef>
            <a:spcAft>
              <a:spcPct val="15000"/>
            </a:spcAft>
            <a:buChar char="•"/>
          </a:pPr>
          <a:r>
            <a:rPr lang="en-GB" sz="1100" b="0" i="1" kern="1200" dirty="0">
              <a:solidFill>
                <a:schemeClr val="tx1"/>
              </a:solidFill>
            </a:rPr>
            <a:t>Old: Chad (2014-2017)**, Mali (2014-2018)**, Myanmar (2014-2016)**, Namibia (2014-2017), Paraguay (2014-2018), Rwanda (2014-2018)</a:t>
          </a:r>
        </a:p>
      </dsp:txBody>
      <dsp:txXfrm rot="-5400000">
        <a:off x="772845" y="126138"/>
        <a:ext cx="7083577" cy="1191508"/>
      </dsp:txXfrm>
    </dsp:sp>
    <dsp:sp modelId="{6C5283CE-9633-4062-AB31-7849E31BBBB7}">
      <dsp:nvSpPr>
        <dsp:cNvPr id="0" name=""/>
        <dsp:cNvSpPr/>
      </dsp:nvSpPr>
      <dsp:spPr>
        <a:xfrm rot="5400000">
          <a:off x="-165609" y="1607479"/>
          <a:ext cx="1104063" cy="772844"/>
        </a:xfrm>
        <a:prstGeom prst="chevron">
          <a:avLst/>
        </a:prstGeom>
        <a:solidFill>
          <a:schemeClr val="accent5">
            <a:hueOff val="-2483469"/>
            <a:satOff val="9953"/>
            <a:lumOff val="2157"/>
            <a:alphaOff val="0"/>
          </a:schemeClr>
        </a:solidFill>
        <a:ln w="25400" cap="flat" cmpd="sng" algn="ctr">
          <a:solidFill>
            <a:schemeClr val="accent5">
              <a:hueOff val="-2483469"/>
              <a:satOff val="9953"/>
              <a:lumOff val="215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b="1" kern="1200">
              <a:solidFill>
                <a:schemeClr val="tx1"/>
              </a:solidFill>
              <a:effectLst>
                <a:outerShdw blurRad="38100" dist="38100" dir="2700000" algn="tl">
                  <a:srgbClr val="000000">
                    <a:alpha val="43137"/>
                  </a:srgbClr>
                </a:outerShdw>
              </a:effectLst>
            </a:rPr>
            <a:t>17</a:t>
          </a:r>
          <a:endParaRPr lang="en-GB" sz="1400" b="1" kern="1200" dirty="0">
            <a:solidFill>
              <a:schemeClr val="tx1"/>
            </a:solidFill>
            <a:effectLst>
              <a:outerShdw blurRad="38100" dist="38100" dir="2700000" algn="tl">
                <a:srgbClr val="000000">
                  <a:alpha val="43137"/>
                </a:srgbClr>
              </a:outerShdw>
            </a:effectLst>
          </a:endParaRPr>
        </a:p>
      </dsp:txBody>
      <dsp:txXfrm rot="-5400000">
        <a:off x="1" y="1828291"/>
        <a:ext cx="772844" cy="331219"/>
      </dsp:txXfrm>
    </dsp:sp>
    <dsp:sp modelId="{81EC7ACC-AFDB-49CF-B0F0-3792C9FD28C3}">
      <dsp:nvSpPr>
        <dsp:cNvPr id="0" name=""/>
        <dsp:cNvSpPr/>
      </dsp:nvSpPr>
      <dsp:spPr>
        <a:xfrm rot="5400000">
          <a:off x="3830906" y="-1691791"/>
          <a:ext cx="1031910" cy="7148035"/>
        </a:xfrm>
        <a:prstGeom prst="round2SameRect">
          <a:avLst/>
        </a:prstGeom>
        <a:solidFill>
          <a:schemeClr val="lt1">
            <a:alpha val="90000"/>
            <a:hueOff val="0"/>
            <a:satOff val="0"/>
            <a:lumOff val="0"/>
            <a:alphaOff val="0"/>
          </a:schemeClr>
        </a:solidFill>
        <a:ln w="25400" cap="flat" cmpd="sng" algn="ctr">
          <a:solidFill>
            <a:schemeClr val="accent5">
              <a:hueOff val="-2483469"/>
              <a:satOff val="9953"/>
              <a:lumOff val="215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GB" sz="1100" b="1" u="sng" kern="1200" dirty="0"/>
            <a:t>COUNTRIES IN THE PROCESS OF JOINT PROGRAMMING </a:t>
          </a:r>
          <a:r>
            <a:rPr lang="en-GB" sz="1100" b="1" i="1" u="none" kern="1200" dirty="0"/>
            <a:t>(JOINT ANALYSIS OR ROADMAP)</a:t>
          </a:r>
        </a:p>
        <a:p>
          <a:pPr marL="114300" lvl="1" indent="-114300" algn="l" defTabSz="533400">
            <a:lnSpc>
              <a:spcPct val="90000"/>
            </a:lnSpc>
            <a:spcBef>
              <a:spcPct val="0"/>
            </a:spcBef>
            <a:spcAft>
              <a:spcPct val="15000"/>
            </a:spcAft>
            <a:buChar char="•"/>
          </a:pPr>
          <a:r>
            <a:rPr lang="en-GB" sz="1200" b="0" i="1" kern="1200" dirty="0"/>
            <a:t>Joint Analysis</a:t>
          </a:r>
          <a:r>
            <a:rPr lang="en-GB" sz="1200" kern="1200" dirty="0"/>
            <a:t>: </a:t>
          </a:r>
          <a:r>
            <a:rPr lang="en-GB" sz="1200" b="1" kern="1200" dirty="0"/>
            <a:t>Armenia, Belarus, Benin*, Georgia, Morocco*, Niger, Zambia</a:t>
          </a:r>
        </a:p>
        <a:p>
          <a:pPr marL="114300" lvl="1" indent="-114300" algn="just" defTabSz="533400">
            <a:lnSpc>
              <a:spcPct val="90000"/>
            </a:lnSpc>
            <a:spcBef>
              <a:spcPct val="0"/>
            </a:spcBef>
            <a:spcAft>
              <a:spcPct val="15000"/>
            </a:spcAft>
            <a:buChar char="•"/>
          </a:pPr>
          <a:r>
            <a:rPr lang="en-GB" sz="1200" b="0" i="1" kern="1200" dirty="0"/>
            <a:t>Roadmap</a:t>
          </a:r>
          <a:r>
            <a:rPr lang="en-GB" sz="1200" kern="1200" dirty="0"/>
            <a:t>: </a:t>
          </a:r>
          <a:r>
            <a:rPr lang="en-GB" sz="1200" b="1" kern="1200" dirty="0"/>
            <a:t>Azerbaijan, Burundi*, Cameroon, El Salvador, Haiti, Lebanon, Madagascar*, Mali, Mozambique*, Nepal, Pakistan</a:t>
          </a:r>
        </a:p>
      </dsp:txBody>
      <dsp:txXfrm rot="-5400000">
        <a:off x="772844" y="1416645"/>
        <a:ext cx="7097661" cy="931162"/>
      </dsp:txXfrm>
    </dsp:sp>
    <dsp:sp modelId="{7C1EFC49-FCA9-4200-8B67-C2C360A05C58}">
      <dsp:nvSpPr>
        <dsp:cNvPr id="0" name=""/>
        <dsp:cNvSpPr/>
      </dsp:nvSpPr>
      <dsp:spPr>
        <a:xfrm rot="5400000">
          <a:off x="-213658" y="2933534"/>
          <a:ext cx="1200161" cy="772844"/>
        </a:xfrm>
        <a:prstGeom prst="chevron">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strike="noStrike" kern="1200" dirty="0">
              <a:solidFill>
                <a:schemeClr val="tx1"/>
              </a:solidFill>
            </a:rPr>
            <a:t>19</a:t>
          </a:r>
        </a:p>
      </dsp:txBody>
      <dsp:txXfrm rot="-5400000">
        <a:off x="1" y="3106297"/>
        <a:ext cx="772844" cy="427317"/>
      </dsp:txXfrm>
    </dsp:sp>
    <dsp:sp modelId="{D13D6F5B-4A04-406C-A01D-5C1F0A882343}">
      <dsp:nvSpPr>
        <dsp:cNvPr id="0" name=""/>
        <dsp:cNvSpPr/>
      </dsp:nvSpPr>
      <dsp:spPr>
        <a:xfrm rot="5400000">
          <a:off x="3871281" y="-398565"/>
          <a:ext cx="951161" cy="7148035"/>
        </a:xfrm>
        <a:prstGeom prst="round2Same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66725">
            <a:lnSpc>
              <a:spcPct val="90000"/>
            </a:lnSpc>
            <a:spcBef>
              <a:spcPct val="0"/>
            </a:spcBef>
            <a:spcAft>
              <a:spcPct val="15000"/>
            </a:spcAft>
            <a:buChar char="•"/>
          </a:pPr>
          <a:r>
            <a:rPr lang="en-GB" sz="1050" b="1" u="sng" kern="1200" dirty="0"/>
            <a:t>COUNTRIES EXPLORING JOINT PROGRAMMING POTENTIAL </a:t>
          </a:r>
          <a:r>
            <a:rPr lang="en-GB" sz="1050" b="1" i="1" u="none" kern="1200" dirty="0"/>
            <a:t>(FEASIBILITY/SCOPING EXERCISE)</a:t>
          </a:r>
          <a:endParaRPr lang="en-GB" sz="1050" b="1" i="1" u="none" kern="1200" dirty="0">
            <a:solidFill>
              <a:srgbClr val="FF0000"/>
            </a:solidFill>
          </a:endParaRPr>
        </a:p>
        <a:p>
          <a:pPr marL="57150" lvl="1" indent="-57150" algn="just" defTabSz="466725">
            <a:lnSpc>
              <a:spcPct val="90000"/>
            </a:lnSpc>
            <a:spcBef>
              <a:spcPct val="0"/>
            </a:spcBef>
            <a:spcAft>
              <a:spcPct val="15000"/>
            </a:spcAft>
            <a:buChar char="•"/>
          </a:pPr>
          <a:r>
            <a:rPr lang="en-GB" sz="1050" b="1" kern="1200" dirty="0">
              <a:solidFill>
                <a:srgbClr val="0000FF"/>
              </a:solidFill>
            </a:rPr>
            <a:t> </a:t>
          </a:r>
          <a:r>
            <a:rPr lang="en-GB" sz="1050" b="0" kern="1200" dirty="0">
              <a:solidFill>
                <a:schemeClr val="tx1"/>
              </a:solidFill>
            </a:rPr>
            <a:t>Afghanistan, Algeria, Angola, Bangladesh, Chad, Guinea Conakry, Iraq, Jordan, Kyrgyzstan, Liberia, Libya, Malawi, Myanmar, Somalia, Tajikistan, Tanzania, Ukraine, Uzbekistan, Yemen</a:t>
          </a:r>
        </a:p>
      </dsp:txBody>
      <dsp:txXfrm rot="-5400000">
        <a:off x="772844" y="2746304"/>
        <a:ext cx="7101603" cy="858297"/>
      </dsp:txXfrm>
    </dsp:sp>
    <dsp:sp modelId="{A7D82930-8B7D-4689-AA73-C5E16303BE12}">
      <dsp:nvSpPr>
        <dsp:cNvPr id="0" name=""/>
        <dsp:cNvSpPr/>
      </dsp:nvSpPr>
      <dsp:spPr>
        <a:xfrm>
          <a:off x="1024277" y="3903103"/>
          <a:ext cx="1104063" cy="772844"/>
        </a:xfrm>
        <a:prstGeom prst="chevron">
          <a:avLst/>
        </a:prstGeom>
        <a:solidFill>
          <a:schemeClr val="accent5">
            <a:hueOff val="-7450407"/>
            <a:satOff val="29858"/>
            <a:lumOff val="6471"/>
            <a:alphaOff val="0"/>
          </a:schemeClr>
        </a:solidFill>
        <a:ln w="25400" cap="flat" cmpd="sng" algn="ctr">
          <a:solidFill>
            <a:schemeClr val="accent5">
              <a:hueOff val="-7450407"/>
              <a:satOff val="29858"/>
              <a:lumOff val="647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b="1" kern="1200" dirty="0"/>
            <a:t>11</a:t>
          </a:r>
        </a:p>
      </dsp:txBody>
      <dsp:txXfrm rot="-5400000">
        <a:off x="1189887" y="4123915"/>
        <a:ext cx="772844" cy="331219"/>
      </dsp:txXfrm>
    </dsp:sp>
    <dsp:sp modelId="{1211B401-FEE5-4EF7-8420-542211246F26}">
      <dsp:nvSpPr>
        <dsp:cNvPr id="0" name=""/>
        <dsp:cNvSpPr/>
      </dsp:nvSpPr>
      <dsp:spPr>
        <a:xfrm rot="5400000">
          <a:off x="4658755" y="1426017"/>
          <a:ext cx="677625" cy="5727010"/>
        </a:xfrm>
        <a:prstGeom prst="round2SameRect">
          <a:avLst/>
        </a:prstGeom>
        <a:solidFill>
          <a:schemeClr val="lt1">
            <a:alpha val="90000"/>
            <a:hueOff val="0"/>
            <a:satOff val="0"/>
            <a:lumOff val="0"/>
            <a:alphaOff val="0"/>
          </a:schemeClr>
        </a:solidFill>
        <a:ln w="25400" cap="flat" cmpd="sng" algn="ctr">
          <a:solidFill>
            <a:schemeClr val="accent5">
              <a:hueOff val="-7450407"/>
              <a:satOff val="29858"/>
              <a:lumOff val="647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GB" sz="1100" b="1" kern="1200" dirty="0"/>
            <a:t>Joint Monitoring / Results Framework</a:t>
          </a:r>
        </a:p>
        <a:p>
          <a:pPr marL="57150" lvl="1" indent="-57150" algn="l" defTabSz="488950">
            <a:lnSpc>
              <a:spcPct val="90000"/>
            </a:lnSpc>
            <a:spcBef>
              <a:spcPct val="0"/>
            </a:spcBef>
            <a:spcAft>
              <a:spcPct val="15000"/>
            </a:spcAft>
            <a:buChar char="•"/>
          </a:pPr>
          <a:r>
            <a:rPr lang="en-GB" sz="1100" kern="1200" dirty="0">
              <a:solidFill>
                <a:schemeClr val="tx1"/>
              </a:solidFill>
            </a:rPr>
            <a:t>Bolivia, Burkina Faso, Cambodia</a:t>
          </a:r>
          <a:r>
            <a:rPr lang="en-GB" sz="1100" kern="1200" dirty="0"/>
            <a:t>, Comoros, Ethiopia, Ghana, Kenya, Laos, Nicaragua, Palestine, Senegal</a:t>
          </a:r>
        </a:p>
      </dsp:txBody>
      <dsp:txXfrm rot="-5400000">
        <a:off x="2134063" y="3983789"/>
        <a:ext cx="5693931" cy="611467"/>
      </dsp:txXfrm>
    </dsp:sp>
    <dsp:sp modelId="{C6BC30FC-9788-4D25-A62E-346D6E8779AD}">
      <dsp:nvSpPr>
        <dsp:cNvPr id="0" name=""/>
        <dsp:cNvSpPr/>
      </dsp:nvSpPr>
      <dsp:spPr>
        <a:xfrm>
          <a:off x="1020142" y="4865032"/>
          <a:ext cx="1104063" cy="772844"/>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b="1" kern="1200" dirty="0"/>
            <a:t>7</a:t>
          </a:r>
        </a:p>
      </dsp:txBody>
      <dsp:txXfrm rot="-5400000">
        <a:off x="1185752" y="5085844"/>
        <a:ext cx="772844" cy="331219"/>
      </dsp:txXfrm>
    </dsp:sp>
    <dsp:sp modelId="{829A527E-EFF6-40A3-AD27-6B0CA5D76AE6}">
      <dsp:nvSpPr>
        <dsp:cNvPr id="0" name=""/>
        <dsp:cNvSpPr/>
      </dsp:nvSpPr>
      <dsp:spPr>
        <a:xfrm rot="5400000">
          <a:off x="4800970" y="2375453"/>
          <a:ext cx="457080" cy="5726876"/>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GB" sz="1100" b="1" kern="1200" dirty="0"/>
            <a:t>Replacement</a:t>
          </a:r>
        </a:p>
        <a:p>
          <a:pPr marL="57150" lvl="1" indent="-57150" algn="l" defTabSz="488950">
            <a:lnSpc>
              <a:spcPct val="90000"/>
            </a:lnSpc>
            <a:spcBef>
              <a:spcPct val="0"/>
            </a:spcBef>
            <a:spcAft>
              <a:spcPct val="15000"/>
            </a:spcAft>
            <a:buChar char="•"/>
          </a:pPr>
          <a:r>
            <a:rPr lang="en-GB" sz="1100" kern="1200" dirty="0"/>
            <a:t>FR in Comoros, FR in Kenya, EU in Laos, DE and FR in Mali, EU in Palestine, EU in Senegal  </a:t>
          </a:r>
        </a:p>
      </dsp:txBody>
      <dsp:txXfrm rot="-5400000">
        <a:off x="2166073" y="5032664"/>
        <a:ext cx="5704563" cy="4124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68A07A-1AD2-471F-8813-D87BC837BFE1}">
      <dsp:nvSpPr>
        <dsp:cNvPr id="0" name=""/>
        <dsp:cNvSpPr/>
      </dsp:nvSpPr>
      <dsp:spPr>
        <a:xfrm>
          <a:off x="2680916" y="1885"/>
          <a:ext cx="953887" cy="709051"/>
        </a:xfrm>
        <a:prstGeom prst="rect">
          <a:avLst/>
        </a:prstGeom>
        <a:solidFill>
          <a:srgbClr val="FF0000">
            <a:alpha val="43000"/>
          </a:srgbClr>
        </a:solidFill>
        <a:ln>
          <a:noFill/>
        </a:ln>
        <a:effectLst/>
      </dsp:spPr>
      <dsp:style>
        <a:lnRef idx="0">
          <a:scrgbClr r="0" g="0" b="0"/>
        </a:lnRef>
        <a:fillRef idx="0">
          <a:scrgbClr r="0" g="0" b="0"/>
        </a:fillRef>
        <a:effectRef idx="0">
          <a:scrgbClr r="0" g="0" b="0"/>
        </a:effectRef>
        <a:fontRef idx="minor"/>
      </dsp:style>
      <dsp:txBody>
        <a:bodyPr spcFirstLastPara="0" vert="horz" wrap="square" lIns="36000" tIns="36000" rIns="36000" bIns="36000" numCol="1" spcCol="1270" anchor="ctr" anchorCtr="0">
          <a:noAutofit/>
        </a:bodyPr>
        <a:lstStyle/>
        <a:p>
          <a:pPr marL="0" lvl="0" indent="0" algn="ctr" defTabSz="533400">
            <a:lnSpc>
              <a:spcPct val="90000"/>
            </a:lnSpc>
            <a:spcBef>
              <a:spcPct val="0"/>
            </a:spcBef>
            <a:spcAft>
              <a:spcPct val="35000"/>
            </a:spcAft>
            <a:buNone/>
          </a:pPr>
          <a:r>
            <a:rPr lang="en-GB" sz="1200" kern="1200" dirty="0"/>
            <a:t>Scoping study &amp; roadmap</a:t>
          </a:r>
        </a:p>
      </dsp:txBody>
      <dsp:txXfrm>
        <a:off x="2680916" y="1885"/>
        <a:ext cx="953887" cy="709051"/>
      </dsp:txXfrm>
    </dsp:sp>
    <dsp:sp modelId="{33B60D90-5BFB-4218-9483-5E16743BDC80}">
      <dsp:nvSpPr>
        <dsp:cNvPr id="0" name=""/>
        <dsp:cNvSpPr/>
      </dsp:nvSpPr>
      <dsp:spPr>
        <a:xfrm>
          <a:off x="587776" y="39466"/>
          <a:ext cx="3675434" cy="3675434"/>
        </a:xfrm>
        <a:prstGeom prst="circularArrow">
          <a:avLst>
            <a:gd name="adj1" fmla="val 3762"/>
            <a:gd name="adj2" fmla="val 234712"/>
            <a:gd name="adj3" fmla="val 19827492"/>
            <a:gd name="adj4" fmla="val 18945705"/>
            <a:gd name="adj5" fmla="val 4389"/>
          </a:avLst>
        </a:prstGeom>
        <a:solidFill>
          <a:srgbClr val="FF0000">
            <a:alpha val="43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3103323-F6B7-45BF-937A-16F900FF5502}">
      <dsp:nvSpPr>
        <dsp:cNvPr id="0" name=""/>
        <dsp:cNvSpPr/>
      </dsp:nvSpPr>
      <dsp:spPr>
        <a:xfrm>
          <a:off x="3716578" y="1147057"/>
          <a:ext cx="709051" cy="709051"/>
        </a:xfrm>
        <a:prstGeom prst="rect">
          <a:avLst/>
        </a:prstGeom>
        <a:solidFill>
          <a:srgbClr val="FF0000">
            <a:alpha val="43000"/>
          </a:srgbClr>
        </a:solid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dirty="0"/>
            <a:t>Joint analysis</a:t>
          </a:r>
        </a:p>
      </dsp:txBody>
      <dsp:txXfrm>
        <a:off x="3716578" y="1147057"/>
        <a:ext cx="709051" cy="709051"/>
      </dsp:txXfrm>
    </dsp:sp>
    <dsp:sp modelId="{D98349DF-49BA-4EE8-ABC3-02484FB89BCE}">
      <dsp:nvSpPr>
        <dsp:cNvPr id="0" name=""/>
        <dsp:cNvSpPr/>
      </dsp:nvSpPr>
      <dsp:spPr>
        <a:xfrm>
          <a:off x="587776" y="39466"/>
          <a:ext cx="3675434" cy="3675434"/>
        </a:xfrm>
        <a:prstGeom prst="circularArrow">
          <a:avLst>
            <a:gd name="adj1" fmla="val 3762"/>
            <a:gd name="adj2" fmla="val 234712"/>
            <a:gd name="adj3" fmla="val 1230607"/>
            <a:gd name="adj4" fmla="val 21557078"/>
            <a:gd name="adj5" fmla="val 4389"/>
          </a:avLst>
        </a:prstGeom>
        <a:solidFill>
          <a:srgbClr val="FF0000">
            <a:alpha val="43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1A63EF-5955-40B4-AA42-4C2343CD9703}">
      <dsp:nvSpPr>
        <dsp:cNvPr id="0" name=""/>
        <dsp:cNvSpPr/>
      </dsp:nvSpPr>
      <dsp:spPr>
        <a:xfrm>
          <a:off x="3331244" y="2575065"/>
          <a:ext cx="827853" cy="709051"/>
        </a:xfrm>
        <a:prstGeom prst="rect">
          <a:avLst/>
        </a:prstGeom>
        <a:solidFill>
          <a:srgbClr val="FF0000">
            <a:alpha val="43000"/>
          </a:srgbClr>
        </a:solidFill>
        <a:ln>
          <a:noFill/>
        </a:ln>
        <a:effectLst/>
      </dsp:spPr>
      <dsp:style>
        <a:lnRef idx="0">
          <a:scrgbClr r="0" g="0" b="0"/>
        </a:lnRef>
        <a:fillRef idx="0">
          <a:scrgbClr r="0" g="0" b="0"/>
        </a:fillRef>
        <a:effectRef idx="0">
          <a:scrgbClr r="0" g="0" b="0"/>
        </a:effectRef>
        <a:fontRef idx="minor"/>
      </dsp:style>
      <dsp:txBody>
        <a:bodyPr spcFirstLastPara="0" vert="horz" wrap="square" lIns="36000" tIns="36000" rIns="36000" bIns="36000" numCol="1" spcCol="1270" anchor="ctr" anchorCtr="0">
          <a:noAutofit/>
        </a:bodyPr>
        <a:lstStyle/>
        <a:p>
          <a:pPr marL="0" lvl="0" indent="0" algn="ctr" defTabSz="533400">
            <a:lnSpc>
              <a:spcPct val="90000"/>
            </a:lnSpc>
            <a:spcBef>
              <a:spcPct val="0"/>
            </a:spcBef>
            <a:spcAft>
              <a:spcPct val="35000"/>
            </a:spcAft>
            <a:buNone/>
          </a:pPr>
          <a:r>
            <a:rPr lang="en-GB" sz="1200" kern="1200" dirty="0"/>
            <a:t>Joint response</a:t>
          </a:r>
        </a:p>
      </dsp:txBody>
      <dsp:txXfrm>
        <a:off x="3331244" y="2575065"/>
        <a:ext cx="827853" cy="709051"/>
      </dsp:txXfrm>
    </dsp:sp>
    <dsp:sp modelId="{1B467A58-E633-4F1A-85D5-B75EFE235CE1}">
      <dsp:nvSpPr>
        <dsp:cNvPr id="0" name=""/>
        <dsp:cNvSpPr/>
      </dsp:nvSpPr>
      <dsp:spPr>
        <a:xfrm>
          <a:off x="587776" y="39466"/>
          <a:ext cx="3675434" cy="3675434"/>
        </a:xfrm>
        <a:prstGeom prst="circularArrow">
          <a:avLst>
            <a:gd name="adj1" fmla="val 3762"/>
            <a:gd name="adj2" fmla="val 234712"/>
            <a:gd name="adj3" fmla="val 4437821"/>
            <a:gd name="adj4" fmla="val 3387758"/>
            <a:gd name="adj5" fmla="val 4389"/>
          </a:avLst>
        </a:prstGeom>
        <a:solidFill>
          <a:srgbClr val="FF0000">
            <a:alpha val="43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33FB1E4-B8E8-425C-B68A-92A10C6D2C82}">
      <dsp:nvSpPr>
        <dsp:cNvPr id="0" name=""/>
        <dsp:cNvSpPr/>
      </dsp:nvSpPr>
      <dsp:spPr>
        <a:xfrm>
          <a:off x="2070968" y="3210587"/>
          <a:ext cx="709051" cy="709051"/>
        </a:xfrm>
        <a:prstGeom prst="rect">
          <a:avLst/>
        </a:prstGeom>
        <a:solidFill>
          <a:srgbClr val="FF0000">
            <a:alpha val="43000"/>
          </a:srgbClr>
        </a:solidFill>
        <a:ln>
          <a:noFill/>
        </a:ln>
        <a:effectLst/>
      </dsp:spPr>
      <dsp:style>
        <a:lnRef idx="0">
          <a:scrgbClr r="0" g="0" b="0"/>
        </a:lnRef>
        <a:fillRef idx="0">
          <a:scrgbClr r="0" g="0" b="0"/>
        </a:fillRef>
        <a:effectRef idx="0">
          <a:scrgbClr r="0" g="0" b="0"/>
        </a:effectRef>
        <a:fontRef idx="minor"/>
      </dsp:style>
      <dsp:txBody>
        <a:bodyPr spcFirstLastPara="0" vert="horz" wrap="square" lIns="36000" tIns="36000" rIns="36000" bIns="36000" numCol="1" spcCol="1270" anchor="ctr" anchorCtr="0">
          <a:noAutofit/>
        </a:bodyPr>
        <a:lstStyle/>
        <a:p>
          <a:pPr marL="0" lvl="0" indent="0" algn="ctr" defTabSz="533400">
            <a:lnSpc>
              <a:spcPct val="90000"/>
            </a:lnSpc>
            <a:spcBef>
              <a:spcPct val="0"/>
            </a:spcBef>
            <a:spcAft>
              <a:spcPct val="35000"/>
            </a:spcAft>
            <a:buNone/>
          </a:pPr>
          <a:r>
            <a:rPr lang="en-GB" sz="1200" kern="1200" dirty="0"/>
            <a:t>Joint results</a:t>
          </a:r>
        </a:p>
      </dsp:txBody>
      <dsp:txXfrm>
        <a:off x="2070968" y="3210587"/>
        <a:ext cx="709051" cy="709051"/>
      </dsp:txXfrm>
    </dsp:sp>
    <dsp:sp modelId="{6AF22388-87DD-4F85-8513-4DFA9008EED3}">
      <dsp:nvSpPr>
        <dsp:cNvPr id="0" name=""/>
        <dsp:cNvSpPr/>
      </dsp:nvSpPr>
      <dsp:spPr>
        <a:xfrm>
          <a:off x="587776" y="39466"/>
          <a:ext cx="3675434" cy="3675434"/>
        </a:xfrm>
        <a:prstGeom prst="circularArrow">
          <a:avLst>
            <a:gd name="adj1" fmla="val 3762"/>
            <a:gd name="adj2" fmla="val 234712"/>
            <a:gd name="adj3" fmla="val 7177530"/>
            <a:gd name="adj4" fmla="val 6127467"/>
            <a:gd name="adj5" fmla="val 4389"/>
          </a:avLst>
        </a:prstGeom>
        <a:solidFill>
          <a:srgbClr val="FF0000">
            <a:alpha val="43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DF456D2-7E30-463E-B69B-DC3F21CE3CD5}">
      <dsp:nvSpPr>
        <dsp:cNvPr id="0" name=""/>
        <dsp:cNvSpPr/>
      </dsp:nvSpPr>
      <dsp:spPr>
        <a:xfrm>
          <a:off x="415697" y="2575065"/>
          <a:ext cx="1380240" cy="709051"/>
        </a:xfrm>
        <a:prstGeom prst="rect">
          <a:avLst/>
        </a:prstGeom>
        <a:solidFill>
          <a:srgbClr val="FF0000">
            <a:alpha val="43000"/>
          </a:srgbClr>
        </a:solidFill>
        <a:ln>
          <a:noFill/>
        </a:ln>
        <a:effectLst/>
      </dsp:spPr>
      <dsp:style>
        <a:lnRef idx="0">
          <a:scrgbClr r="0" g="0" b="0"/>
        </a:lnRef>
        <a:fillRef idx="0">
          <a:scrgbClr r="0" g="0" b="0"/>
        </a:fillRef>
        <a:effectRef idx="0">
          <a:scrgbClr r="0" g="0" b="0"/>
        </a:effectRef>
        <a:fontRef idx="minor"/>
      </dsp:style>
      <dsp:txBody>
        <a:bodyPr spcFirstLastPara="0" vert="horz" wrap="square" lIns="36000" tIns="36000" rIns="36000" bIns="36000" numCol="1" spcCol="1270" anchor="ctr" anchorCtr="0">
          <a:noAutofit/>
        </a:bodyPr>
        <a:lstStyle/>
        <a:p>
          <a:pPr marL="0" lvl="0" indent="0" algn="ctr" defTabSz="533400">
            <a:lnSpc>
              <a:spcPct val="90000"/>
            </a:lnSpc>
            <a:spcBef>
              <a:spcPct val="0"/>
            </a:spcBef>
            <a:spcAft>
              <a:spcPct val="35000"/>
            </a:spcAft>
            <a:buNone/>
          </a:pPr>
          <a:r>
            <a:rPr lang="en-GB" sz="1200" kern="1200" dirty="0"/>
            <a:t>Joint implementation</a:t>
          </a:r>
        </a:p>
      </dsp:txBody>
      <dsp:txXfrm>
        <a:off x="415697" y="2575065"/>
        <a:ext cx="1380240" cy="709051"/>
      </dsp:txXfrm>
    </dsp:sp>
    <dsp:sp modelId="{7CCDE00D-0C67-433B-8C4F-CC34E2F73346}">
      <dsp:nvSpPr>
        <dsp:cNvPr id="0" name=""/>
        <dsp:cNvSpPr/>
      </dsp:nvSpPr>
      <dsp:spPr>
        <a:xfrm>
          <a:off x="587776" y="39466"/>
          <a:ext cx="3675434" cy="3675434"/>
        </a:xfrm>
        <a:prstGeom prst="circularArrow">
          <a:avLst>
            <a:gd name="adj1" fmla="val 3762"/>
            <a:gd name="adj2" fmla="val 234712"/>
            <a:gd name="adj3" fmla="val 10608210"/>
            <a:gd name="adj4" fmla="val 9334681"/>
            <a:gd name="adj5" fmla="val 4389"/>
          </a:avLst>
        </a:prstGeom>
        <a:solidFill>
          <a:srgbClr val="FF0000">
            <a:alpha val="43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57F1D19-6905-40CF-B034-34353A550B35}">
      <dsp:nvSpPr>
        <dsp:cNvPr id="0" name=""/>
        <dsp:cNvSpPr/>
      </dsp:nvSpPr>
      <dsp:spPr>
        <a:xfrm>
          <a:off x="221211" y="1147057"/>
          <a:ext cx="1117345" cy="709051"/>
        </a:xfrm>
        <a:prstGeom prst="rect">
          <a:avLst/>
        </a:prstGeom>
        <a:solidFill>
          <a:srgbClr val="FF0000">
            <a:alpha val="43000"/>
          </a:srgbClr>
        </a:solidFill>
        <a:ln>
          <a:noFill/>
        </a:ln>
        <a:effectLst/>
      </dsp:spPr>
      <dsp:style>
        <a:lnRef idx="0">
          <a:scrgbClr r="0" g="0" b="0"/>
        </a:lnRef>
        <a:fillRef idx="0">
          <a:scrgbClr r="0" g="0" b="0"/>
        </a:fillRef>
        <a:effectRef idx="0">
          <a:scrgbClr r="0" g="0" b="0"/>
        </a:effectRef>
        <a:fontRef idx="minor"/>
      </dsp:style>
      <dsp:txBody>
        <a:bodyPr spcFirstLastPara="0" vert="horz" wrap="square" lIns="36000" tIns="36000" rIns="36000" bIns="36000" numCol="1" spcCol="1270" anchor="ctr" anchorCtr="0">
          <a:noAutofit/>
        </a:bodyPr>
        <a:lstStyle/>
        <a:p>
          <a:pPr marL="0" lvl="0" indent="0" algn="ctr" defTabSz="533400">
            <a:lnSpc>
              <a:spcPct val="90000"/>
            </a:lnSpc>
            <a:spcBef>
              <a:spcPct val="0"/>
            </a:spcBef>
            <a:spcAft>
              <a:spcPct val="35000"/>
            </a:spcAft>
            <a:buNone/>
          </a:pPr>
          <a:r>
            <a:rPr lang="en-GB" sz="1200" kern="1200" dirty="0"/>
            <a:t>Joint monitoring</a:t>
          </a:r>
        </a:p>
      </dsp:txBody>
      <dsp:txXfrm>
        <a:off x="221211" y="1147057"/>
        <a:ext cx="1117345" cy="709051"/>
      </dsp:txXfrm>
    </dsp:sp>
    <dsp:sp modelId="{C4A55F49-157B-4C71-AB8A-286BAA279621}">
      <dsp:nvSpPr>
        <dsp:cNvPr id="0" name=""/>
        <dsp:cNvSpPr/>
      </dsp:nvSpPr>
      <dsp:spPr>
        <a:xfrm>
          <a:off x="599267" y="15015"/>
          <a:ext cx="3675434" cy="3675434"/>
        </a:xfrm>
        <a:prstGeom prst="circularArrow">
          <a:avLst>
            <a:gd name="adj1" fmla="val 3762"/>
            <a:gd name="adj2" fmla="val 234712"/>
            <a:gd name="adj3" fmla="val 13042426"/>
            <a:gd name="adj4" fmla="val 12282773"/>
            <a:gd name="adj5" fmla="val 4389"/>
          </a:avLst>
        </a:prstGeom>
        <a:solidFill>
          <a:srgbClr val="FF0000">
            <a:alpha val="43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47E9F1-7FFD-471F-91B9-19C3EE6248C0}">
      <dsp:nvSpPr>
        <dsp:cNvPr id="0" name=""/>
        <dsp:cNvSpPr/>
      </dsp:nvSpPr>
      <dsp:spPr>
        <a:xfrm>
          <a:off x="1114523" y="29962"/>
          <a:ext cx="1013199" cy="709051"/>
        </a:xfrm>
        <a:prstGeom prst="rect">
          <a:avLst/>
        </a:prstGeom>
        <a:solidFill>
          <a:srgbClr val="FF0000">
            <a:alpha val="43000"/>
          </a:srgbClr>
        </a:solidFill>
        <a:ln>
          <a:noFill/>
        </a:ln>
        <a:effectLst/>
      </dsp:spPr>
      <dsp:style>
        <a:lnRef idx="0">
          <a:scrgbClr r="0" g="0" b="0"/>
        </a:lnRef>
        <a:fillRef idx="0">
          <a:scrgbClr r="0" g="0" b="0"/>
        </a:fillRef>
        <a:effectRef idx="0">
          <a:scrgbClr r="0" g="0" b="0"/>
        </a:effectRef>
        <a:fontRef idx="minor"/>
      </dsp:style>
      <dsp:txBody>
        <a:bodyPr spcFirstLastPara="0" vert="horz" wrap="square" lIns="36000" tIns="36000" rIns="36000" bIns="36000" numCol="1" spcCol="1270" anchor="ctr" anchorCtr="0">
          <a:noAutofit/>
        </a:bodyPr>
        <a:lstStyle/>
        <a:p>
          <a:pPr marL="0" lvl="0" indent="0" algn="ctr" defTabSz="533400">
            <a:lnSpc>
              <a:spcPct val="90000"/>
            </a:lnSpc>
            <a:spcBef>
              <a:spcPct val="0"/>
            </a:spcBef>
            <a:spcAft>
              <a:spcPct val="35000"/>
            </a:spcAft>
            <a:buNone/>
          </a:pPr>
          <a:r>
            <a:rPr lang="en-GB" sz="1200" kern="1200" dirty="0"/>
            <a:t>Joint reporting &amp; evaluation</a:t>
          </a:r>
        </a:p>
      </dsp:txBody>
      <dsp:txXfrm>
        <a:off x="1114523" y="29962"/>
        <a:ext cx="1013199" cy="709051"/>
      </dsp:txXfrm>
    </dsp:sp>
    <dsp:sp modelId="{D2C26E5A-78FC-4961-BD71-F78F94FCD370}">
      <dsp:nvSpPr>
        <dsp:cNvPr id="0" name=""/>
        <dsp:cNvSpPr/>
      </dsp:nvSpPr>
      <dsp:spPr>
        <a:xfrm>
          <a:off x="564243" y="35693"/>
          <a:ext cx="3675434" cy="3675434"/>
        </a:xfrm>
        <a:prstGeom prst="circularArrow">
          <a:avLst>
            <a:gd name="adj1" fmla="val 3762"/>
            <a:gd name="adj2" fmla="val 234712"/>
            <a:gd name="adj3" fmla="val 16536045"/>
            <a:gd name="adj4" fmla="val 15638983"/>
            <a:gd name="adj5" fmla="val 4389"/>
          </a:avLst>
        </a:prstGeom>
        <a:solidFill>
          <a:srgbClr val="FF0000">
            <a:alpha val="43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FEB959-ED64-4A73-BF80-CE186AF7BE29}">
      <dsp:nvSpPr>
        <dsp:cNvPr id="0" name=""/>
        <dsp:cNvSpPr/>
      </dsp:nvSpPr>
      <dsp:spPr>
        <a:xfrm>
          <a:off x="4064217" y="12445"/>
          <a:ext cx="1574274" cy="12002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GB" sz="1600" kern="1200" dirty="0"/>
        </a:p>
      </dsp:txBody>
      <dsp:txXfrm>
        <a:off x="4064217" y="12445"/>
        <a:ext cx="1574274" cy="1200297"/>
      </dsp:txXfrm>
    </dsp:sp>
    <dsp:sp modelId="{AC4A7B97-C09C-4EDF-A563-8C81514E67E8}">
      <dsp:nvSpPr>
        <dsp:cNvPr id="0" name=""/>
        <dsp:cNvSpPr/>
      </dsp:nvSpPr>
      <dsp:spPr>
        <a:xfrm>
          <a:off x="575862" y="-192"/>
          <a:ext cx="5869698" cy="5869698"/>
        </a:xfrm>
        <a:prstGeom prst="circularArrow">
          <a:avLst>
            <a:gd name="adj1" fmla="val 3988"/>
            <a:gd name="adj2" fmla="val 250132"/>
            <a:gd name="adj3" fmla="val 20573828"/>
            <a:gd name="adj4" fmla="val 19202651"/>
            <a:gd name="adj5" fmla="val 4652"/>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123F41F-6774-48C3-A70E-7548A67FDADB}">
      <dsp:nvSpPr>
        <dsp:cNvPr id="0" name=""/>
        <dsp:cNvSpPr/>
      </dsp:nvSpPr>
      <dsp:spPr>
        <a:xfrm>
          <a:off x="5340465" y="2334507"/>
          <a:ext cx="1703065" cy="12002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r" defTabSz="711200">
            <a:lnSpc>
              <a:spcPct val="90000"/>
            </a:lnSpc>
            <a:spcBef>
              <a:spcPct val="0"/>
            </a:spcBef>
            <a:spcAft>
              <a:spcPct val="35000"/>
            </a:spcAft>
            <a:buNone/>
          </a:pPr>
          <a:r>
            <a:rPr lang="en-GB" sz="1600" kern="1200" dirty="0"/>
            <a:t>          </a:t>
          </a:r>
        </a:p>
      </dsp:txBody>
      <dsp:txXfrm>
        <a:off x="5340465" y="2334507"/>
        <a:ext cx="1703065" cy="1200297"/>
      </dsp:txXfrm>
    </dsp:sp>
    <dsp:sp modelId="{DCC59CDE-9441-419C-9611-CCC497A1FDC4}">
      <dsp:nvSpPr>
        <dsp:cNvPr id="0" name=""/>
        <dsp:cNvSpPr/>
      </dsp:nvSpPr>
      <dsp:spPr>
        <a:xfrm>
          <a:off x="575862" y="-192"/>
          <a:ext cx="5869698" cy="5869698"/>
        </a:xfrm>
        <a:prstGeom prst="circularArrow">
          <a:avLst>
            <a:gd name="adj1" fmla="val 3988"/>
            <a:gd name="adj2" fmla="val 250132"/>
            <a:gd name="adj3" fmla="val 2147218"/>
            <a:gd name="adj4" fmla="val 776041"/>
            <a:gd name="adj5" fmla="val 4652"/>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5704C1-7FE8-4F15-AD39-07E266376D60}">
      <dsp:nvSpPr>
        <dsp:cNvPr id="0" name=""/>
        <dsp:cNvSpPr/>
      </dsp:nvSpPr>
      <dsp:spPr>
        <a:xfrm>
          <a:off x="4064217" y="4656569"/>
          <a:ext cx="1574274" cy="12002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GB" sz="1600" kern="1200" dirty="0"/>
        </a:p>
      </dsp:txBody>
      <dsp:txXfrm>
        <a:off x="4064217" y="4656569"/>
        <a:ext cx="1574274" cy="1200297"/>
      </dsp:txXfrm>
    </dsp:sp>
    <dsp:sp modelId="{18D4F99C-BD84-4BBB-8BA6-76CCC3717DF6}">
      <dsp:nvSpPr>
        <dsp:cNvPr id="0" name=""/>
        <dsp:cNvSpPr/>
      </dsp:nvSpPr>
      <dsp:spPr>
        <a:xfrm>
          <a:off x="575862" y="-192"/>
          <a:ext cx="5869698" cy="5869698"/>
        </a:xfrm>
        <a:prstGeom prst="circularArrow">
          <a:avLst>
            <a:gd name="adj1" fmla="val 3988"/>
            <a:gd name="adj2" fmla="val 250132"/>
            <a:gd name="adj3" fmla="val 5552505"/>
            <a:gd name="adj4" fmla="val 4685196"/>
            <a:gd name="adj5" fmla="val 4652"/>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43F69CD-01D0-424C-91D2-D75107543CC5}">
      <dsp:nvSpPr>
        <dsp:cNvPr id="0" name=""/>
        <dsp:cNvSpPr/>
      </dsp:nvSpPr>
      <dsp:spPr>
        <a:xfrm>
          <a:off x="1142746" y="4656569"/>
          <a:ext cx="2054645" cy="12002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GB" sz="1600" kern="1200" dirty="0"/>
        </a:p>
      </dsp:txBody>
      <dsp:txXfrm>
        <a:off x="1142746" y="4656569"/>
        <a:ext cx="2054645" cy="1200297"/>
      </dsp:txXfrm>
    </dsp:sp>
    <dsp:sp modelId="{3A8AF239-F6CA-4850-85E6-3764B2D46C88}">
      <dsp:nvSpPr>
        <dsp:cNvPr id="0" name=""/>
        <dsp:cNvSpPr/>
      </dsp:nvSpPr>
      <dsp:spPr>
        <a:xfrm>
          <a:off x="575862" y="-192"/>
          <a:ext cx="5869698" cy="5869698"/>
        </a:xfrm>
        <a:prstGeom prst="circularArrow">
          <a:avLst>
            <a:gd name="adj1" fmla="val 3988"/>
            <a:gd name="adj2" fmla="val 250132"/>
            <a:gd name="adj3" fmla="val 9773828"/>
            <a:gd name="adj4" fmla="val 8402651"/>
            <a:gd name="adj5" fmla="val 4652"/>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DC83D31-BA43-4B07-8A27-D450B027AF6B}">
      <dsp:nvSpPr>
        <dsp:cNvPr id="0" name=""/>
        <dsp:cNvSpPr/>
      </dsp:nvSpPr>
      <dsp:spPr>
        <a:xfrm>
          <a:off x="229276" y="2334507"/>
          <a:ext cx="1200297" cy="12002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GB" sz="1600" kern="1200" dirty="0"/>
        </a:p>
      </dsp:txBody>
      <dsp:txXfrm>
        <a:off x="229276" y="2334507"/>
        <a:ext cx="1200297" cy="1200297"/>
      </dsp:txXfrm>
    </dsp:sp>
    <dsp:sp modelId="{921C5F95-38CC-4706-88B5-F3F0E350D6C8}">
      <dsp:nvSpPr>
        <dsp:cNvPr id="0" name=""/>
        <dsp:cNvSpPr/>
      </dsp:nvSpPr>
      <dsp:spPr>
        <a:xfrm>
          <a:off x="575862" y="-192"/>
          <a:ext cx="5869698" cy="5869698"/>
        </a:xfrm>
        <a:prstGeom prst="circularArrow">
          <a:avLst>
            <a:gd name="adj1" fmla="val 3988"/>
            <a:gd name="adj2" fmla="val 250132"/>
            <a:gd name="adj3" fmla="val 13167579"/>
            <a:gd name="adj4" fmla="val 11576041"/>
            <a:gd name="adj5" fmla="val 4652"/>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629A0B-4820-457E-A4B7-C7905AA047ED}">
      <dsp:nvSpPr>
        <dsp:cNvPr id="0" name=""/>
        <dsp:cNvSpPr/>
      </dsp:nvSpPr>
      <dsp:spPr>
        <a:xfrm>
          <a:off x="1569920" y="12445"/>
          <a:ext cx="1200297" cy="12002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1569920" y="12445"/>
        <a:ext cx="1200297" cy="1200297"/>
      </dsp:txXfrm>
    </dsp:sp>
    <dsp:sp modelId="{ED4207E8-52F9-4A2D-A226-A59FAD5BE44A}">
      <dsp:nvSpPr>
        <dsp:cNvPr id="0" name=""/>
        <dsp:cNvSpPr/>
      </dsp:nvSpPr>
      <dsp:spPr>
        <a:xfrm>
          <a:off x="575862" y="-192"/>
          <a:ext cx="5869698" cy="5869698"/>
        </a:xfrm>
        <a:prstGeom prst="circularArrow">
          <a:avLst>
            <a:gd name="adj1" fmla="val 3988"/>
            <a:gd name="adj2" fmla="val 250132"/>
            <a:gd name="adj3" fmla="val 16664672"/>
            <a:gd name="adj4" fmla="val 15238090"/>
            <a:gd name="adj5" fmla="val 4652"/>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D5B0EB-7490-4C37-B4B4-1ED317417C31}">
      <dsp:nvSpPr>
        <dsp:cNvPr id="0" name=""/>
        <dsp:cNvSpPr/>
      </dsp:nvSpPr>
      <dsp:spPr>
        <a:xfrm rot="5400000">
          <a:off x="2438335" y="98376"/>
          <a:ext cx="1506171" cy="1310369"/>
        </a:xfrm>
        <a:prstGeom prst="hexagon">
          <a:avLst>
            <a:gd name="adj" fmla="val 25000"/>
            <a:gd name="vf" fmla="val 115470"/>
          </a:avLst>
        </a:prstGeom>
        <a:solidFill>
          <a:schemeClr val="accent2">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Trauma in society</a:t>
          </a:r>
        </a:p>
      </dsp:txBody>
      <dsp:txXfrm rot="-5400000">
        <a:off x="2740435" y="235187"/>
        <a:ext cx="901971" cy="1036747"/>
      </dsp:txXfrm>
    </dsp:sp>
    <dsp:sp modelId="{18345897-4DFA-4840-AAC8-42BAD553B3BD}">
      <dsp:nvSpPr>
        <dsp:cNvPr id="0" name=""/>
        <dsp:cNvSpPr/>
      </dsp:nvSpPr>
      <dsp:spPr>
        <a:xfrm>
          <a:off x="3886369" y="301709"/>
          <a:ext cx="1680887" cy="9037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kern="1200" dirty="0"/>
            <a:t>Rapid poverty reduction + strong growth</a:t>
          </a:r>
        </a:p>
      </dsp:txBody>
      <dsp:txXfrm>
        <a:off x="3886369" y="301709"/>
        <a:ext cx="1680887" cy="903703"/>
      </dsp:txXfrm>
    </dsp:sp>
    <dsp:sp modelId="{14470F16-BAB1-4477-B53E-290632947C1B}">
      <dsp:nvSpPr>
        <dsp:cNvPr id="0" name=""/>
        <dsp:cNvSpPr/>
      </dsp:nvSpPr>
      <dsp:spPr>
        <a:xfrm rot="5400000">
          <a:off x="1023136" y="98376"/>
          <a:ext cx="1506171" cy="1310369"/>
        </a:xfrm>
        <a:prstGeom prst="hexagon">
          <a:avLst>
            <a:gd name="adj" fmla="val 25000"/>
            <a:gd name="vf" fmla="val 115470"/>
          </a:avLst>
        </a:prstGeom>
        <a:solidFill>
          <a:schemeClr val="accent2">
            <a:shade val="50000"/>
            <a:hueOff val="0"/>
            <a:satOff val="-10844"/>
            <a:lumOff val="1759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1325236" y="235187"/>
        <a:ext cx="901971" cy="1036747"/>
      </dsp:txXfrm>
    </dsp:sp>
    <dsp:sp modelId="{A2B5ABF8-BDAC-4FA0-94A9-7111FFB2D529}">
      <dsp:nvSpPr>
        <dsp:cNvPr id="0" name=""/>
        <dsp:cNvSpPr/>
      </dsp:nvSpPr>
      <dsp:spPr>
        <a:xfrm rot="5400000">
          <a:off x="1728025" y="1376815"/>
          <a:ext cx="1506171" cy="1310369"/>
        </a:xfrm>
        <a:prstGeom prst="hexagon">
          <a:avLst>
            <a:gd name="adj" fmla="val 25000"/>
            <a:gd name="vf" fmla="val 115470"/>
          </a:avLst>
        </a:prstGeom>
        <a:solidFill>
          <a:schemeClr val="accent2">
            <a:shade val="50000"/>
            <a:hueOff val="0"/>
            <a:satOff val="-21688"/>
            <a:lumOff val="351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Democracy</a:t>
          </a:r>
        </a:p>
      </dsp:txBody>
      <dsp:txXfrm rot="-5400000">
        <a:off x="2030125" y="1513626"/>
        <a:ext cx="901971" cy="1036747"/>
      </dsp:txXfrm>
    </dsp:sp>
    <dsp:sp modelId="{8A2E6737-5733-4B84-9A2C-60EBDEB85198}">
      <dsp:nvSpPr>
        <dsp:cNvPr id="0" name=""/>
        <dsp:cNvSpPr/>
      </dsp:nvSpPr>
      <dsp:spPr>
        <a:xfrm>
          <a:off x="145038" y="1580148"/>
          <a:ext cx="1626665" cy="9037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r" defTabSz="488950">
            <a:lnSpc>
              <a:spcPct val="90000"/>
            </a:lnSpc>
            <a:spcBef>
              <a:spcPct val="0"/>
            </a:spcBef>
            <a:spcAft>
              <a:spcPct val="35000"/>
            </a:spcAft>
            <a:buNone/>
          </a:pPr>
          <a:r>
            <a:rPr lang="en-US" sz="1100" kern="1200" dirty="0"/>
            <a:t>Consolidation of power + economic roles</a:t>
          </a:r>
        </a:p>
      </dsp:txBody>
      <dsp:txXfrm>
        <a:off x="145038" y="1580148"/>
        <a:ext cx="1626665" cy="903703"/>
      </dsp:txXfrm>
    </dsp:sp>
    <dsp:sp modelId="{850CCA6E-C139-4121-97E8-8BFDFDECC9E1}">
      <dsp:nvSpPr>
        <dsp:cNvPr id="0" name=""/>
        <dsp:cNvSpPr/>
      </dsp:nvSpPr>
      <dsp:spPr>
        <a:xfrm rot="5400000">
          <a:off x="3143224" y="1376815"/>
          <a:ext cx="1506171" cy="1310369"/>
        </a:xfrm>
        <a:prstGeom prst="hexagon">
          <a:avLst>
            <a:gd name="adj" fmla="val 25000"/>
            <a:gd name="vf" fmla="val 115470"/>
          </a:avLst>
        </a:prstGeom>
        <a:solidFill>
          <a:schemeClr val="accent2">
            <a:shade val="50000"/>
            <a:hueOff val="0"/>
            <a:satOff val="-32532"/>
            <a:lumOff val="5277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3445324" y="1513626"/>
        <a:ext cx="901971" cy="1036747"/>
      </dsp:txXfrm>
    </dsp:sp>
    <dsp:sp modelId="{FF460B67-21D4-4036-9DCE-33DB167B0643}">
      <dsp:nvSpPr>
        <dsp:cNvPr id="0" name=""/>
        <dsp:cNvSpPr/>
      </dsp:nvSpPr>
      <dsp:spPr>
        <a:xfrm rot="5400000">
          <a:off x="2438335" y="2655253"/>
          <a:ext cx="1506171" cy="1310369"/>
        </a:xfrm>
        <a:prstGeom prst="hexagon">
          <a:avLst>
            <a:gd name="adj" fmla="val 25000"/>
            <a:gd name="vf" fmla="val 115470"/>
          </a:avLst>
        </a:prstGeom>
        <a:solidFill>
          <a:schemeClr val="accent2">
            <a:shade val="50000"/>
            <a:hueOff val="0"/>
            <a:satOff val="-21688"/>
            <a:lumOff val="351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State Building</a:t>
          </a:r>
        </a:p>
      </dsp:txBody>
      <dsp:txXfrm rot="-5400000">
        <a:off x="2740435" y="2792064"/>
        <a:ext cx="901971" cy="1036747"/>
      </dsp:txXfrm>
    </dsp:sp>
    <dsp:sp modelId="{8C079FC8-B707-479F-947A-180EBAC1C0D1}">
      <dsp:nvSpPr>
        <dsp:cNvPr id="0" name=""/>
        <dsp:cNvSpPr/>
      </dsp:nvSpPr>
      <dsp:spPr>
        <a:xfrm>
          <a:off x="3886369" y="2858587"/>
          <a:ext cx="1680887" cy="9037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kern="1200" dirty="0"/>
            <a:t>Different models from region</a:t>
          </a:r>
        </a:p>
      </dsp:txBody>
      <dsp:txXfrm>
        <a:off x="3886369" y="2858587"/>
        <a:ext cx="1680887" cy="903703"/>
      </dsp:txXfrm>
    </dsp:sp>
    <dsp:sp modelId="{F8243538-D6F5-47BC-B375-8B39F4CF0322}">
      <dsp:nvSpPr>
        <dsp:cNvPr id="0" name=""/>
        <dsp:cNvSpPr/>
      </dsp:nvSpPr>
      <dsp:spPr>
        <a:xfrm rot="5400000">
          <a:off x="1023136" y="2655253"/>
          <a:ext cx="1506171" cy="1310369"/>
        </a:xfrm>
        <a:prstGeom prst="hexagon">
          <a:avLst>
            <a:gd name="adj" fmla="val 25000"/>
            <a:gd name="vf" fmla="val 115470"/>
          </a:avLst>
        </a:prstGeom>
        <a:solidFill>
          <a:schemeClr val="accent2">
            <a:shade val="50000"/>
            <a:hueOff val="0"/>
            <a:satOff val="-10844"/>
            <a:lumOff val="1759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1325236" y="2792064"/>
        <a:ext cx="901971" cy="103674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FD4A07-A4C5-403C-9399-593F636748B6}">
      <dsp:nvSpPr>
        <dsp:cNvPr id="0" name=""/>
        <dsp:cNvSpPr/>
      </dsp:nvSpPr>
      <dsp:spPr>
        <a:xfrm rot="5400000">
          <a:off x="-215764" y="218227"/>
          <a:ext cx="1438429" cy="1006900"/>
        </a:xfrm>
        <a:prstGeom prst="chevron">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Scoping</a:t>
          </a:r>
        </a:p>
      </dsp:txBody>
      <dsp:txXfrm rot="-5400000">
        <a:off x="1" y="505912"/>
        <a:ext cx="1006900" cy="431529"/>
      </dsp:txXfrm>
    </dsp:sp>
    <dsp:sp modelId="{8CC44134-9B4F-4D55-AA94-3B8D89653CB4}">
      <dsp:nvSpPr>
        <dsp:cNvPr id="0" name=""/>
        <dsp:cNvSpPr/>
      </dsp:nvSpPr>
      <dsp:spPr>
        <a:xfrm rot="5400000">
          <a:off x="1944066" y="-937165"/>
          <a:ext cx="934979" cy="2809311"/>
        </a:xfrm>
        <a:prstGeom prst="round2Same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a:t>Visibility: grant donor</a:t>
          </a:r>
        </a:p>
        <a:p>
          <a:pPr marL="114300" lvl="1" indent="-114300" algn="l" defTabSz="577850">
            <a:lnSpc>
              <a:spcPct val="90000"/>
            </a:lnSpc>
            <a:spcBef>
              <a:spcPct val="0"/>
            </a:spcBef>
            <a:spcAft>
              <a:spcPct val="15000"/>
            </a:spcAft>
            <a:buChar char="•"/>
          </a:pPr>
          <a:r>
            <a:rPr lang="en-US" sz="1300" kern="1200" dirty="0"/>
            <a:t>Support aid architecture</a:t>
          </a:r>
        </a:p>
        <a:p>
          <a:pPr marL="114300" lvl="1" indent="-114300" algn="l" defTabSz="577850">
            <a:lnSpc>
              <a:spcPct val="90000"/>
            </a:lnSpc>
            <a:spcBef>
              <a:spcPct val="0"/>
            </a:spcBef>
            <a:spcAft>
              <a:spcPct val="15000"/>
            </a:spcAft>
            <a:buChar char="•"/>
          </a:pPr>
          <a:r>
            <a:rPr lang="en-US" sz="1300" kern="1200" dirty="0"/>
            <a:t>Be constructive</a:t>
          </a:r>
        </a:p>
      </dsp:txBody>
      <dsp:txXfrm rot="-5400000">
        <a:off x="1006900" y="45643"/>
        <a:ext cx="2763669" cy="843695"/>
      </dsp:txXfrm>
    </dsp:sp>
    <dsp:sp modelId="{6F338408-4A30-4466-A4B2-110AC2270C71}">
      <dsp:nvSpPr>
        <dsp:cNvPr id="0" name=""/>
        <dsp:cNvSpPr/>
      </dsp:nvSpPr>
      <dsp:spPr>
        <a:xfrm rot="5400000">
          <a:off x="-215764" y="1460485"/>
          <a:ext cx="1438429" cy="1006900"/>
        </a:xfrm>
        <a:prstGeom prst="chevron">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Decision</a:t>
          </a:r>
        </a:p>
      </dsp:txBody>
      <dsp:txXfrm rot="-5400000">
        <a:off x="1" y="1748170"/>
        <a:ext cx="1006900" cy="431529"/>
      </dsp:txXfrm>
    </dsp:sp>
    <dsp:sp modelId="{6F0EBBC0-CEBB-47FA-818A-ACC086460815}">
      <dsp:nvSpPr>
        <dsp:cNvPr id="0" name=""/>
        <dsp:cNvSpPr/>
      </dsp:nvSpPr>
      <dsp:spPr>
        <a:xfrm rot="5400000">
          <a:off x="1944066" y="307555"/>
          <a:ext cx="934979" cy="2809311"/>
        </a:xfrm>
        <a:prstGeom prst="round2Same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a:t>Use political platform</a:t>
          </a:r>
        </a:p>
        <a:p>
          <a:pPr marL="114300" lvl="1" indent="-114300" algn="l" defTabSz="577850">
            <a:lnSpc>
              <a:spcPct val="90000"/>
            </a:lnSpc>
            <a:spcBef>
              <a:spcPct val="0"/>
            </a:spcBef>
            <a:spcAft>
              <a:spcPct val="15000"/>
            </a:spcAft>
            <a:buChar char="•"/>
          </a:pPr>
          <a:r>
            <a:rPr lang="en-US" sz="1300" kern="1200" dirty="0"/>
            <a:t>EU leads</a:t>
          </a:r>
        </a:p>
        <a:p>
          <a:pPr marL="114300" lvl="1" indent="-114300" algn="l" defTabSz="577850">
            <a:lnSpc>
              <a:spcPct val="90000"/>
            </a:lnSpc>
            <a:spcBef>
              <a:spcPct val="0"/>
            </a:spcBef>
            <a:spcAft>
              <a:spcPct val="15000"/>
            </a:spcAft>
            <a:buChar char="•"/>
          </a:pPr>
          <a:r>
            <a:rPr lang="en-US" sz="1300" kern="1200" dirty="0"/>
            <a:t>Definition of results</a:t>
          </a:r>
        </a:p>
      </dsp:txBody>
      <dsp:txXfrm rot="-5400000">
        <a:off x="1006900" y="1290363"/>
        <a:ext cx="2763669" cy="843695"/>
      </dsp:txXfrm>
    </dsp:sp>
    <dsp:sp modelId="{2241575E-6848-43AE-9996-8E7B88F983FF}">
      <dsp:nvSpPr>
        <dsp:cNvPr id="0" name=""/>
        <dsp:cNvSpPr/>
      </dsp:nvSpPr>
      <dsp:spPr>
        <a:xfrm rot="5400000">
          <a:off x="-215764" y="2702743"/>
          <a:ext cx="1438429" cy="1006900"/>
        </a:xfrm>
        <a:prstGeom prst="chevron">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Monitoring</a:t>
          </a:r>
        </a:p>
      </dsp:txBody>
      <dsp:txXfrm rot="-5400000">
        <a:off x="1" y="2990428"/>
        <a:ext cx="1006900" cy="431529"/>
      </dsp:txXfrm>
    </dsp:sp>
    <dsp:sp modelId="{5086867B-6A15-49A6-A59F-0460D0B61492}">
      <dsp:nvSpPr>
        <dsp:cNvPr id="0" name=""/>
        <dsp:cNvSpPr/>
      </dsp:nvSpPr>
      <dsp:spPr>
        <a:xfrm rot="5400000">
          <a:off x="1944066" y="1549813"/>
          <a:ext cx="934979" cy="2809311"/>
        </a:xfrm>
        <a:prstGeom prst="round2Same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a:t>Report for dialogue</a:t>
          </a:r>
        </a:p>
        <a:p>
          <a:pPr marL="114300" lvl="1" indent="-114300" algn="l" defTabSz="577850">
            <a:lnSpc>
              <a:spcPct val="90000"/>
            </a:lnSpc>
            <a:spcBef>
              <a:spcPct val="0"/>
            </a:spcBef>
            <a:spcAft>
              <a:spcPct val="15000"/>
            </a:spcAft>
            <a:buChar char="•"/>
          </a:pPr>
          <a:r>
            <a:rPr lang="en-US" sz="1300" kern="1200" dirty="0"/>
            <a:t>Government, Civil Society, Private sector, Parliament</a:t>
          </a:r>
        </a:p>
        <a:p>
          <a:pPr marL="114300" lvl="1" indent="-114300" algn="l" defTabSz="577850">
            <a:lnSpc>
              <a:spcPct val="90000"/>
            </a:lnSpc>
            <a:spcBef>
              <a:spcPct val="0"/>
            </a:spcBef>
            <a:spcAft>
              <a:spcPct val="15000"/>
            </a:spcAft>
            <a:buChar char="•"/>
          </a:pPr>
          <a:r>
            <a:rPr lang="en-US" sz="1300" kern="1200" dirty="0"/>
            <a:t>Joint implementation</a:t>
          </a:r>
        </a:p>
      </dsp:txBody>
      <dsp:txXfrm rot="-5400000">
        <a:off x="1006900" y="2532621"/>
        <a:ext cx="2763669" cy="843695"/>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7392F739-4542-492B-85E6-8BCFB1070115}"/>
              </a:ext>
            </a:extLst>
          </p:cNvPr>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a:p>
        </p:txBody>
      </p:sp>
      <p:sp>
        <p:nvSpPr>
          <p:cNvPr id="37891" name="Rectangle 3">
            <a:extLst>
              <a:ext uri="{FF2B5EF4-FFF2-40B4-BE49-F238E27FC236}">
                <a16:creationId xmlns:a16="http://schemas.microsoft.com/office/drawing/2014/main" id="{109C6C7C-FC43-448E-B08F-3BF3F4AB7A1C}"/>
              </a:ext>
            </a:extLst>
          </p:cNvPr>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endParaRPr lang="en-GB" altLang="en-US"/>
          </a:p>
        </p:txBody>
      </p:sp>
      <p:sp>
        <p:nvSpPr>
          <p:cNvPr id="37892" name="Rectangle 4">
            <a:extLst>
              <a:ext uri="{FF2B5EF4-FFF2-40B4-BE49-F238E27FC236}">
                <a16:creationId xmlns:a16="http://schemas.microsoft.com/office/drawing/2014/main" id="{05212ABC-2445-47CE-8392-C539724E890D}"/>
              </a:ext>
            </a:extLst>
          </p:cNvPr>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a:p>
        </p:txBody>
      </p:sp>
      <p:sp>
        <p:nvSpPr>
          <p:cNvPr id="37893" name="Rectangle 5">
            <a:extLst>
              <a:ext uri="{FF2B5EF4-FFF2-40B4-BE49-F238E27FC236}">
                <a16:creationId xmlns:a16="http://schemas.microsoft.com/office/drawing/2014/main" id="{8B48FFE6-F610-4FC9-86EF-9DE69851ADAB}"/>
              </a:ext>
            </a:extLst>
          </p:cNvPr>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4597D2C6-5FF1-4A15-BA7D-6781955FCEA9}" type="slidenum">
              <a:rPr lang="en-GB" altLang="en-US"/>
              <a:pPr>
                <a:defRPr/>
              </a:pPr>
              <a:t>‹Nº›</a:t>
            </a:fld>
            <a:endParaRPr lang="en-GB" alt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3A730B9C-1A23-47FC-8E93-ADD015819AAD}"/>
              </a:ext>
            </a:extLst>
          </p:cNvPr>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a:p>
        </p:txBody>
      </p:sp>
      <p:sp>
        <p:nvSpPr>
          <p:cNvPr id="36867" name="Rectangle 3">
            <a:extLst>
              <a:ext uri="{FF2B5EF4-FFF2-40B4-BE49-F238E27FC236}">
                <a16:creationId xmlns:a16="http://schemas.microsoft.com/office/drawing/2014/main" id="{EE31ACBD-7F01-4B6D-8F35-000606928A57}"/>
              </a:ext>
            </a:extLst>
          </p:cNvPr>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endParaRPr lang="en-GB" altLang="en-US"/>
          </a:p>
        </p:txBody>
      </p:sp>
      <p:sp>
        <p:nvSpPr>
          <p:cNvPr id="20484" name="Rectangle 4">
            <a:extLst>
              <a:ext uri="{FF2B5EF4-FFF2-40B4-BE49-F238E27FC236}">
                <a16:creationId xmlns:a16="http://schemas.microsoft.com/office/drawing/2014/main" id="{C931FC89-72B2-4BF0-A82A-6DA70FB98FE5}"/>
              </a:ext>
            </a:extLst>
          </p:cNvPr>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a:extLst>
              <a:ext uri="{FF2B5EF4-FFF2-40B4-BE49-F238E27FC236}">
                <a16:creationId xmlns:a16="http://schemas.microsoft.com/office/drawing/2014/main" id="{CC87510B-5293-4C3C-926D-F126D5616140}"/>
              </a:ext>
            </a:extLst>
          </p:cNvPr>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36870" name="Rectangle 6">
            <a:extLst>
              <a:ext uri="{FF2B5EF4-FFF2-40B4-BE49-F238E27FC236}">
                <a16:creationId xmlns:a16="http://schemas.microsoft.com/office/drawing/2014/main" id="{A2AEB13C-0B54-4264-BED9-1DAABE146CA6}"/>
              </a:ext>
            </a:extLst>
          </p:cNvPr>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a:p>
        </p:txBody>
      </p:sp>
      <p:sp>
        <p:nvSpPr>
          <p:cNvPr id="36871" name="Rectangle 7">
            <a:extLst>
              <a:ext uri="{FF2B5EF4-FFF2-40B4-BE49-F238E27FC236}">
                <a16:creationId xmlns:a16="http://schemas.microsoft.com/office/drawing/2014/main" id="{435A5BE4-415F-4A12-AB20-4C267F0606E0}"/>
              </a:ext>
            </a:extLst>
          </p:cNvPr>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C68EB76D-5C1F-4BF0-AF7F-019D04A7A84C}" type="slidenum">
              <a:rPr lang="en-GB" altLang="en-US"/>
              <a:pPr>
                <a:defRPr/>
              </a:pPr>
              <a:t>‹Nº›</a:t>
            </a:fld>
            <a:endParaRPr lang="en-GB"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europa.eu/capacity4dev/joint-programming/documents/evaluation-eu-joint-programming-process-development-cooperation-2011-2015-executive"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 </a:t>
            </a:r>
            <a:r>
              <a:rPr lang="en-GB" dirty="0"/>
              <a:t>The last sessions focused mainly on the “WHY” of Joint Programming. Let´s now look at the “HOW” to go about it at country level. </a:t>
            </a:r>
          </a:p>
          <a:p>
            <a:endParaRPr lang="en-GB" dirty="0"/>
          </a:p>
          <a:p>
            <a:r>
              <a:rPr lang="en-GB" dirty="0"/>
              <a:t>In this session we look at country examples on how to tackle some of the core challenges related to JP in practice. We have accumulated a good store of knowledge about what works and we will share with you the evidence from reports as well as some video.</a:t>
            </a:r>
          </a:p>
          <a:p>
            <a:endParaRPr lang="en-GB" dirty="0"/>
          </a:p>
          <a:p>
            <a:r>
              <a:rPr lang="en-GB" dirty="0"/>
              <a:t>Fiona will reflect on her time leading the JP process in Cambodia and will address your questions.</a:t>
            </a:r>
          </a:p>
          <a:p>
            <a:endParaRPr lang="en-GB" dirty="0"/>
          </a:p>
          <a:p>
            <a:r>
              <a:rPr lang="en-GB" dirty="0"/>
              <a:t>This session will prepare you for our last session when you begin work on your own roadmap towards applying Joint Programming for the 2030 Agenda.</a:t>
            </a:r>
          </a:p>
          <a:p>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US" dirty="0"/>
              <a:t>It is important to remember that joint programming is designed to be context-specific and flexible. In fact JP grew organically at partner country level during implementation of the Paris Declaration and Busan commitments and is rooted in lessons from working together on shared priorities through joint projects, pooled funds, joint analysis, and use of joint communications.</a:t>
            </a:r>
          </a:p>
          <a:p>
            <a:endParaRPr lang="en-GB" dirty="0"/>
          </a:p>
        </p:txBody>
      </p:sp>
      <p:sp>
        <p:nvSpPr>
          <p:cNvPr id="4" name="Slide Number Placeholder 3"/>
          <p:cNvSpPr>
            <a:spLocks noGrp="1"/>
          </p:cNvSpPr>
          <p:nvPr>
            <p:ph type="sldNum" sz="quarter" idx="5"/>
          </p:nvPr>
        </p:nvSpPr>
        <p:spPr/>
        <p:txBody>
          <a:bodyPr/>
          <a:lstStyle/>
          <a:p>
            <a:pPr>
              <a:defRPr/>
            </a:pPr>
            <a:fld id="{C68EB76D-5C1F-4BF0-AF7F-019D04A7A84C}" type="slidenum">
              <a:rPr lang="en-GB" altLang="en-US" smtClean="0"/>
              <a:pPr>
                <a:defRPr/>
              </a:pPr>
              <a:t>1</a:t>
            </a:fld>
            <a:endParaRPr lang="en-GB" altLang="en-US" dirty="0"/>
          </a:p>
        </p:txBody>
      </p:sp>
    </p:spTree>
    <p:extLst>
      <p:ext uri="{BB962C8B-B14F-4D97-AF65-F5344CB8AC3E}">
        <p14:creationId xmlns:p14="http://schemas.microsoft.com/office/powerpoint/2010/main" val="3557365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Country </a:t>
            </a:r>
            <a:r>
              <a:rPr lang="es-ES" dirty="0" err="1"/>
              <a:t>examples</a:t>
            </a:r>
            <a:r>
              <a:rPr lang="es-ES" dirty="0"/>
              <a:t>: </a:t>
            </a:r>
          </a:p>
          <a:p>
            <a:pPr marL="171450" indent="-171450">
              <a:buFontTx/>
              <a:buChar char="-"/>
            </a:pPr>
            <a:r>
              <a:rPr lang="es-ES" dirty="0" err="1"/>
              <a:t>Cambodia</a:t>
            </a:r>
            <a:r>
              <a:rPr lang="es-ES" dirty="0"/>
              <a:t> and Ghana: </a:t>
            </a:r>
            <a:r>
              <a:rPr lang="es-ES" dirty="0" err="1"/>
              <a:t>Joint</a:t>
            </a:r>
            <a:r>
              <a:rPr lang="es-ES" dirty="0"/>
              <a:t> </a:t>
            </a:r>
            <a:r>
              <a:rPr lang="es-ES" dirty="0" err="1"/>
              <a:t>Results</a:t>
            </a:r>
            <a:r>
              <a:rPr lang="es-ES" dirty="0"/>
              <a:t> </a:t>
            </a:r>
            <a:r>
              <a:rPr lang="es-ES" dirty="0" err="1"/>
              <a:t>framwork</a:t>
            </a:r>
            <a:r>
              <a:rPr lang="es-ES" dirty="0"/>
              <a:t> </a:t>
            </a:r>
            <a:r>
              <a:rPr lang="es-ES" dirty="0" err="1"/>
              <a:t>kept</a:t>
            </a:r>
            <a:r>
              <a:rPr lang="es-ES" dirty="0"/>
              <a:t> </a:t>
            </a:r>
            <a:r>
              <a:rPr lang="es-ES" dirty="0" err="1"/>
              <a:t>flexilble</a:t>
            </a:r>
            <a:r>
              <a:rPr lang="es-ES" dirty="0"/>
              <a:t> (</a:t>
            </a:r>
            <a:r>
              <a:rPr lang="es-ES" dirty="0" err="1"/>
              <a:t>through</a:t>
            </a:r>
            <a:r>
              <a:rPr lang="es-ES" dirty="0"/>
              <a:t> </a:t>
            </a:r>
            <a:r>
              <a:rPr lang="es-ES" dirty="0" err="1"/>
              <a:t>disclaimers</a:t>
            </a:r>
            <a:r>
              <a:rPr lang="es-ES" dirty="0"/>
              <a:t>) so as </a:t>
            </a:r>
            <a:r>
              <a:rPr lang="es-ES" dirty="0" err="1"/>
              <a:t>to</a:t>
            </a:r>
            <a:r>
              <a:rPr lang="es-ES" dirty="0"/>
              <a:t> </a:t>
            </a:r>
            <a:r>
              <a:rPr lang="es-ES" dirty="0" err="1"/>
              <a:t>adapt</a:t>
            </a:r>
            <a:r>
              <a:rPr lang="es-ES" dirty="0"/>
              <a:t> </a:t>
            </a:r>
            <a:r>
              <a:rPr lang="es-ES" dirty="0" err="1"/>
              <a:t>it</a:t>
            </a:r>
            <a:r>
              <a:rPr lang="es-ES" dirty="0"/>
              <a:t> </a:t>
            </a:r>
            <a:r>
              <a:rPr lang="es-ES" dirty="0" err="1"/>
              <a:t>to</a:t>
            </a:r>
            <a:r>
              <a:rPr lang="es-ES" dirty="0"/>
              <a:t> country </a:t>
            </a:r>
            <a:r>
              <a:rPr lang="es-ES" dirty="0" err="1"/>
              <a:t>context</a:t>
            </a:r>
            <a:r>
              <a:rPr lang="es-ES" dirty="0"/>
              <a:t> and new </a:t>
            </a:r>
            <a:r>
              <a:rPr lang="es-ES" dirty="0" err="1"/>
              <a:t>national</a:t>
            </a:r>
            <a:r>
              <a:rPr lang="es-ES" dirty="0"/>
              <a:t> </a:t>
            </a:r>
            <a:r>
              <a:rPr lang="es-ES" dirty="0" err="1"/>
              <a:t>results</a:t>
            </a:r>
            <a:r>
              <a:rPr lang="es-ES" dirty="0"/>
              <a:t> </a:t>
            </a:r>
            <a:r>
              <a:rPr lang="es-ES" dirty="0" err="1"/>
              <a:t>documents</a:t>
            </a:r>
            <a:r>
              <a:rPr lang="es-ES" dirty="0"/>
              <a:t>.</a:t>
            </a:r>
          </a:p>
          <a:p>
            <a:pPr marL="171450" indent="-171450">
              <a:buFontTx/>
              <a:buChar char="-"/>
            </a:pPr>
            <a:r>
              <a:rPr lang="es-ES" dirty="0"/>
              <a:t>Honduras: </a:t>
            </a:r>
            <a:r>
              <a:rPr lang="es-ES" dirty="0" err="1"/>
              <a:t>Consultations</a:t>
            </a:r>
            <a:r>
              <a:rPr lang="es-ES" dirty="0"/>
              <a:t> </a:t>
            </a:r>
            <a:r>
              <a:rPr lang="es-ES" dirty="0" err="1"/>
              <a:t>were</a:t>
            </a:r>
            <a:r>
              <a:rPr lang="es-ES" dirty="0"/>
              <a:t> </a:t>
            </a:r>
            <a:r>
              <a:rPr lang="es-ES" dirty="0" err="1"/>
              <a:t>held</a:t>
            </a:r>
            <a:r>
              <a:rPr lang="es-ES" dirty="0"/>
              <a:t> </a:t>
            </a:r>
            <a:r>
              <a:rPr lang="es-ES" dirty="0" err="1"/>
              <a:t>with</a:t>
            </a:r>
            <a:r>
              <a:rPr lang="es-ES" dirty="0"/>
              <a:t> UN and </a:t>
            </a:r>
            <a:r>
              <a:rPr lang="es-ES" dirty="0" err="1"/>
              <a:t>government</a:t>
            </a:r>
            <a:r>
              <a:rPr lang="es-ES" dirty="0"/>
              <a:t> </a:t>
            </a:r>
            <a:r>
              <a:rPr lang="es-ES" dirty="0" err="1"/>
              <a:t>stakeholders</a:t>
            </a:r>
            <a:r>
              <a:rPr lang="es-ES" dirty="0"/>
              <a:t> </a:t>
            </a:r>
            <a:r>
              <a:rPr lang="es-ES" dirty="0" err="1"/>
              <a:t>to</a:t>
            </a:r>
            <a:r>
              <a:rPr lang="es-ES" dirty="0"/>
              <a:t> </a:t>
            </a:r>
            <a:r>
              <a:rPr lang="es-ES" dirty="0" err="1"/>
              <a:t>assess</a:t>
            </a:r>
            <a:r>
              <a:rPr lang="es-ES" dirty="0"/>
              <a:t> </a:t>
            </a:r>
            <a:r>
              <a:rPr lang="es-ES" dirty="0" err="1"/>
              <a:t>which</a:t>
            </a:r>
            <a:r>
              <a:rPr lang="es-ES" dirty="0"/>
              <a:t> SDG </a:t>
            </a:r>
            <a:r>
              <a:rPr lang="es-ES" dirty="0" err="1"/>
              <a:t>indicators</a:t>
            </a:r>
            <a:r>
              <a:rPr lang="es-ES" dirty="0"/>
              <a:t> </a:t>
            </a:r>
            <a:r>
              <a:rPr lang="es-ES" dirty="0" err="1"/>
              <a:t>were</a:t>
            </a:r>
            <a:r>
              <a:rPr lang="es-ES" dirty="0"/>
              <a:t> usable </a:t>
            </a:r>
            <a:r>
              <a:rPr lang="es-ES" dirty="0" err="1"/>
              <a:t>for</a:t>
            </a:r>
            <a:r>
              <a:rPr lang="es-ES" dirty="0"/>
              <a:t> JRF</a:t>
            </a:r>
          </a:p>
          <a:p>
            <a:pPr marL="171450" indent="-171450">
              <a:buFontTx/>
              <a:buChar char="-"/>
            </a:pPr>
            <a:r>
              <a:rPr lang="es-ES" dirty="0"/>
              <a:t>Bolivia, Honduras: </a:t>
            </a:r>
            <a:r>
              <a:rPr lang="es-ES" dirty="0" err="1"/>
              <a:t>Inclusion</a:t>
            </a:r>
            <a:r>
              <a:rPr lang="es-ES" dirty="0"/>
              <a:t> </a:t>
            </a:r>
            <a:r>
              <a:rPr lang="es-ES" dirty="0" err="1"/>
              <a:t>of</a:t>
            </a:r>
            <a:r>
              <a:rPr lang="es-ES" dirty="0"/>
              <a:t> </a:t>
            </a:r>
            <a:r>
              <a:rPr lang="es-ES" dirty="0" err="1"/>
              <a:t>Aid</a:t>
            </a:r>
            <a:r>
              <a:rPr lang="es-ES" dirty="0"/>
              <a:t> </a:t>
            </a:r>
            <a:r>
              <a:rPr lang="es-ES" dirty="0" err="1"/>
              <a:t>Effectiveness-type</a:t>
            </a:r>
            <a:r>
              <a:rPr lang="es-ES" dirty="0"/>
              <a:t> </a:t>
            </a:r>
            <a:r>
              <a:rPr lang="es-ES" dirty="0" err="1"/>
              <a:t>indicators</a:t>
            </a:r>
            <a:r>
              <a:rPr lang="es-ES" dirty="0"/>
              <a:t> </a:t>
            </a:r>
            <a:r>
              <a:rPr lang="es-ES" dirty="0" err="1"/>
              <a:t>allow</a:t>
            </a:r>
            <a:r>
              <a:rPr lang="es-ES" dirty="0"/>
              <a:t> </a:t>
            </a:r>
            <a:r>
              <a:rPr lang="es-ES" dirty="0" err="1"/>
              <a:t>for</a:t>
            </a:r>
            <a:r>
              <a:rPr lang="es-ES" dirty="0"/>
              <a:t> </a:t>
            </a:r>
            <a:r>
              <a:rPr lang="es-ES" dirty="0" err="1"/>
              <a:t>showing</a:t>
            </a:r>
            <a:r>
              <a:rPr lang="es-ES" dirty="0"/>
              <a:t> concrete </a:t>
            </a:r>
            <a:r>
              <a:rPr lang="es-ES" dirty="0" err="1"/>
              <a:t>results</a:t>
            </a:r>
            <a:r>
              <a:rPr lang="es-ES" dirty="0"/>
              <a:t> and </a:t>
            </a:r>
            <a:r>
              <a:rPr lang="es-ES" dirty="0" err="1"/>
              <a:t>impact</a:t>
            </a:r>
            <a:r>
              <a:rPr lang="es-ES" dirty="0"/>
              <a:t> </a:t>
            </a:r>
            <a:r>
              <a:rPr lang="es-ES" dirty="0" err="1"/>
              <a:t>of</a:t>
            </a:r>
            <a:r>
              <a:rPr lang="es-ES" dirty="0"/>
              <a:t> </a:t>
            </a:r>
            <a:r>
              <a:rPr lang="es-ES" dirty="0" err="1"/>
              <a:t>the</a:t>
            </a:r>
            <a:r>
              <a:rPr lang="es-ES" dirty="0"/>
              <a:t> </a:t>
            </a:r>
            <a:r>
              <a:rPr lang="es-ES" dirty="0" err="1"/>
              <a:t>joint</a:t>
            </a:r>
            <a:r>
              <a:rPr lang="es-ES" dirty="0"/>
              <a:t> </a:t>
            </a:r>
            <a:r>
              <a:rPr lang="es-ES" dirty="0" err="1"/>
              <a:t>programming</a:t>
            </a:r>
            <a:r>
              <a:rPr lang="es-ES" dirty="0"/>
              <a:t> </a:t>
            </a:r>
            <a:r>
              <a:rPr lang="es-ES" dirty="0" err="1"/>
              <a:t>process</a:t>
            </a:r>
            <a:r>
              <a:rPr lang="es-ES" dirty="0"/>
              <a:t>. </a:t>
            </a:r>
          </a:p>
          <a:p>
            <a:pPr marL="171450" indent="-171450">
              <a:buFontTx/>
              <a:buChar char="-"/>
            </a:pPr>
            <a:r>
              <a:rPr lang="es-ES" dirty="0"/>
              <a:t>Burundi, Honduras: DEVCO A2 </a:t>
            </a:r>
            <a:r>
              <a:rPr lang="es-ES" dirty="0" err="1"/>
              <a:t>expert</a:t>
            </a:r>
            <a:r>
              <a:rPr lang="es-ES" dirty="0"/>
              <a:t> </a:t>
            </a:r>
            <a:r>
              <a:rPr lang="es-ES" dirty="0" err="1"/>
              <a:t>facility</a:t>
            </a:r>
            <a:r>
              <a:rPr lang="es-ES" dirty="0"/>
              <a:t> </a:t>
            </a:r>
            <a:r>
              <a:rPr lang="es-ES" dirty="0" err="1"/>
              <a:t>helped</a:t>
            </a:r>
            <a:r>
              <a:rPr lang="es-ES" dirty="0"/>
              <a:t> </a:t>
            </a:r>
            <a:r>
              <a:rPr lang="es-ES" dirty="0" err="1"/>
              <a:t>with</a:t>
            </a:r>
            <a:r>
              <a:rPr lang="es-ES" dirty="0"/>
              <a:t> </a:t>
            </a:r>
            <a:r>
              <a:rPr lang="es-ES" dirty="0" err="1"/>
              <a:t>consolidating</a:t>
            </a:r>
            <a:r>
              <a:rPr lang="es-ES" dirty="0"/>
              <a:t> </a:t>
            </a:r>
            <a:r>
              <a:rPr lang="es-ES" dirty="0" err="1"/>
              <a:t>the</a:t>
            </a:r>
            <a:r>
              <a:rPr lang="es-ES" dirty="0"/>
              <a:t> </a:t>
            </a:r>
            <a:r>
              <a:rPr lang="es-ES" dirty="0" err="1"/>
              <a:t>Joint</a:t>
            </a:r>
            <a:r>
              <a:rPr lang="es-ES" dirty="0"/>
              <a:t> </a:t>
            </a:r>
            <a:r>
              <a:rPr lang="es-ES" dirty="0" err="1"/>
              <a:t>Results</a:t>
            </a:r>
            <a:r>
              <a:rPr lang="es-ES" dirty="0"/>
              <a:t> Framework at country </a:t>
            </a:r>
            <a:r>
              <a:rPr lang="es-ES" dirty="0" err="1"/>
              <a:t>level</a:t>
            </a:r>
            <a:r>
              <a:rPr lang="es-ES" dirty="0"/>
              <a:t>. </a:t>
            </a:r>
          </a:p>
        </p:txBody>
      </p:sp>
      <p:sp>
        <p:nvSpPr>
          <p:cNvPr id="4" name="Marcador de número de diapositiva 3"/>
          <p:cNvSpPr>
            <a:spLocks noGrp="1"/>
          </p:cNvSpPr>
          <p:nvPr>
            <p:ph type="sldNum" sz="quarter" idx="5"/>
          </p:nvPr>
        </p:nvSpPr>
        <p:spPr/>
        <p:txBody>
          <a:bodyPr/>
          <a:lstStyle/>
          <a:p>
            <a:pPr>
              <a:defRPr/>
            </a:pPr>
            <a:fld id="{C68EB76D-5C1F-4BF0-AF7F-019D04A7A84C}" type="slidenum">
              <a:rPr lang="en-GB" altLang="en-US" smtClean="0"/>
              <a:pPr>
                <a:defRPr/>
              </a:pPr>
              <a:t>10</a:t>
            </a:fld>
            <a:endParaRPr lang="en-GB" altLang="en-US" dirty="0"/>
          </a:p>
        </p:txBody>
      </p:sp>
    </p:spTree>
    <p:extLst>
      <p:ext uri="{BB962C8B-B14F-4D97-AF65-F5344CB8AC3E}">
        <p14:creationId xmlns:p14="http://schemas.microsoft.com/office/powerpoint/2010/main" val="37070143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Country </a:t>
            </a:r>
            <a:r>
              <a:rPr lang="es-ES" dirty="0" err="1"/>
              <a:t>examples</a:t>
            </a:r>
            <a:r>
              <a:rPr lang="es-ES" dirty="0"/>
              <a:t>: </a:t>
            </a:r>
          </a:p>
          <a:p>
            <a:pPr marL="171450" indent="-171450">
              <a:buFontTx/>
              <a:buChar char="-"/>
            </a:pPr>
            <a:r>
              <a:rPr lang="es-ES" dirty="0" err="1"/>
              <a:t>Ethiopia</a:t>
            </a:r>
            <a:r>
              <a:rPr lang="es-ES" dirty="0"/>
              <a:t>: </a:t>
            </a:r>
            <a:r>
              <a:rPr lang="es-ES" dirty="0" err="1"/>
              <a:t>Better</a:t>
            </a:r>
            <a:r>
              <a:rPr lang="es-ES" dirty="0"/>
              <a:t> </a:t>
            </a:r>
            <a:r>
              <a:rPr lang="es-ES" dirty="0" err="1"/>
              <a:t>coordination</a:t>
            </a:r>
            <a:r>
              <a:rPr lang="es-ES" dirty="0"/>
              <a:t> </a:t>
            </a:r>
            <a:r>
              <a:rPr lang="es-ES" dirty="0" err="1"/>
              <a:t>within</a:t>
            </a:r>
            <a:r>
              <a:rPr lang="es-ES" dirty="0"/>
              <a:t> </a:t>
            </a:r>
            <a:r>
              <a:rPr lang="es-ES" dirty="0" err="1"/>
              <a:t>nutrition</a:t>
            </a:r>
            <a:r>
              <a:rPr lang="es-ES" dirty="0"/>
              <a:t> and </a:t>
            </a:r>
            <a:r>
              <a:rPr lang="es-ES" dirty="0" err="1"/>
              <a:t>health</a:t>
            </a:r>
            <a:r>
              <a:rPr lang="es-ES" dirty="0"/>
              <a:t> </a:t>
            </a:r>
            <a:r>
              <a:rPr lang="es-ES" dirty="0" err="1"/>
              <a:t>sectors</a:t>
            </a:r>
            <a:r>
              <a:rPr lang="es-ES" dirty="0"/>
              <a:t> as JP </a:t>
            </a:r>
            <a:r>
              <a:rPr lang="es-ES" dirty="0" err="1"/>
              <a:t>outcome</a:t>
            </a:r>
            <a:r>
              <a:rPr lang="es-ES" dirty="0"/>
              <a:t>. </a:t>
            </a:r>
          </a:p>
          <a:p>
            <a:pPr marL="171450" indent="-171450">
              <a:buFontTx/>
              <a:buChar char="-"/>
            </a:pPr>
            <a:r>
              <a:rPr lang="es-ES" dirty="0" err="1"/>
              <a:t>Rotating</a:t>
            </a:r>
            <a:r>
              <a:rPr lang="es-ES" dirty="0"/>
              <a:t> JP </a:t>
            </a:r>
            <a:r>
              <a:rPr lang="es-ES" dirty="0" err="1"/>
              <a:t>coordination</a:t>
            </a:r>
            <a:r>
              <a:rPr lang="es-ES" dirty="0"/>
              <a:t> </a:t>
            </a:r>
            <a:r>
              <a:rPr lang="es-ES" dirty="0" err="1"/>
              <a:t>structures</a:t>
            </a:r>
            <a:r>
              <a:rPr lang="es-ES" dirty="0"/>
              <a:t> in place in </a:t>
            </a:r>
            <a:r>
              <a:rPr lang="es-ES" dirty="0" err="1"/>
              <a:t>Cambodia</a:t>
            </a:r>
            <a:r>
              <a:rPr lang="es-ES" dirty="0"/>
              <a:t>, Burkina Faso, </a:t>
            </a:r>
            <a:r>
              <a:rPr lang="es-ES" dirty="0" err="1"/>
              <a:t>Palestine</a:t>
            </a:r>
            <a:r>
              <a:rPr lang="es-ES" dirty="0"/>
              <a:t>). </a:t>
            </a:r>
          </a:p>
          <a:p>
            <a:pPr marL="171450" indent="-171450">
              <a:buFontTx/>
              <a:buChar char="-"/>
            </a:pPr>
            <a:r>
              <a:rPr lang="es-ES" dirty="0"/>
              <a:t>Laos: JP </a:t>
            </a:r>
            <a:r>
              <a:rPr lang="es-ES" dirty="0" err="1"/>
              <a:t>retreats</a:t>
            </a:r>
            <a:r>
              <a:rPr lang="es-ES" dirty="0"/>
              <a:t> and Zumba </a:t>
            </a:r>
            <a:r>
              <a:rPr lang="es-ES" dirty="0" err="1"/>
              <a:t>sessions</a:t>
            </a:r>
            <a:r>
              <a:rPr lang="es-ES" dirty="0"/>
              <a:t> </a:t>
            </a:r>
            <a:r>
              <a:rPr lang="es-ES" dirty="0" err="1"/>
              <a:t>with</a:t>
            </a:r>
            <a:r>
              <a:rPr lang="es-ES" dirty="0"/>
              <a:t> </a:t>
            </a:r>
            <a:r>
              <a:rPr lang="es-ES" dirty="0" err="1"/>
              <a:t>the</a:t>
            </a:r>
            <a:r>
              <a:rPr lang="es-ES" dirty="0"/>
              <a:t> </a:t>
            </a:r>
            <a:r>
              <a:rPr lang="es-ES" dirty="0" err="1"/>
              <a:t>government</a:t>
            </a:r>
            <a:r>
              <a:rPr lang="es-ES" dirty="0"/>
              <a:t>. Honduras, </a:t>
            </a:r>
            <a:r>
              <a:rPr lang="es-ES" dirty="0" err="1"/>
              <a:t>Cambodia</a:t>
            </a:r>
            <a:r>
              <a:rPr lang="es-ES" dirty="0"/>
              <a:t>: </a:t>
            </a:r>
            <a:r>
              <a:rPr lang="es-ES" dirty="0" err="1"/>
              <a:t>joint</a:t>
            </a:r>
            <a:r>
              <a:rPr lang="es-ES" dirty="0"/>
              <a:t> </a:t>
            </a:r>
            <a:r>
              <a:rPr lang="es-ES" dirty="0" err="1"/>
              <a:t>field</a:t>
            </a:r>
            <a:r>
              <a:rPr lang="es-ES" dirty="0"/>
              <a:t> </a:t>
            </a:r>
            <a:r>
              <a:rPr lang="es-ES" dirty="0" err="1"/>
              <a:t>missions</a:t>
            </a:r>
            <a:r>
              <a:rPr lang="es-ES" dirty="0"/>
              <a:t> </a:t>
            </a:r>
            <a:r>
              <a:rPr lang="es-ES" dirty="0" err="1"/>
              <a:t>conducted</a:t>
            </a:r>
            <a:r>
              <a:rPr lang="es-ES" dirty="0"/>
              <a:t>. </a:t>
            </a:r>
          </a:p>
          <a:p>
            <a:pPr marL="171450" indent="-171450">
              <a:buFontTx/>
              <a:buChar char="-"/>
            </a:pPr>
            <a:r>
              <a:rPr lang="es-ES" dirty="0"/>
              <a:t>Bolivia: </a:t>
            </a:r>
            <a:r>
              <a:rPr lang="en-GB" dirty="0"/>
              <a:t>Beyond annual JP report coordination among EU partners: Groups only activated if added value on top of national coordination groups, to be used as needed to talk among Europeans.</a:t>
            </a:r>
            <a:endParaRPr lang="es-ES" dirty="0"/>
          </a:p>
        </p:txBody>
      </p:sp>
      <p:sp>
        <p:nvSpPr>
          <p:cNvPr id="4" name="Marcador de número de diapositiva 3"/>
          <p:cNvSpPr>
            <a:spLocks noGrp="1"/>
          </p:cNvSpPr>
          <p:nvPr>
            <p:ph type="sldNum" sz="quarter" idx="5"/>
          </p:nvPr>
        </p:nvSpPr>
        <p:spPr/>
        <p:txBody>
          <a:bodyPr/>
          <a:lstStyle/>
          <a:p>
            <a:pPr>
              <a:defRPr/>
            </a:pPr>
            <a:fld id="{C68EB76D-5C1F-4BF0-AF7F-019D04A7A84C}" type="slidenum">
              <a:rPr lang="en-GB" altLang="en-US" smtClean="0"/>
              <a:pPr>
                <a:defRPr/>
              </a:pPr>
              <a:t>11</a:t>
            </a:fld>
            <a:endParaRPr lang="en-GB" altLang="en-US" dirty="0"/>
          </a:p>
        </p:txBody>
      </p:sp>
    </p:spTree>
    <p:extLst>
      <p:ext uri="{BB962C8B-B14F-4D97-AF65-F5344CB8AC3E}">
        <p14:creationId xmlns:p14="http://schemas.microsoft.com/office/powerpoint/2010/main" val="10991666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47B505D9-AFEB-443D-ACE1-DD122FA40C13}"/>
              </a:ext>
            </a:extLst>
          </p:cNvPr>
          <p:cNvSpPr>
            <a:spLocks noGrp="1" noRot="1" noChangeAspect="1" noChangeArrowheads="1" noTextEdit="1"/>
          </p:cNvSpPr>
          <p:nvPr>
            <p:ph type="sldImg"/>
          </p:nvPr>
        </p:nvSpPr>
        <p:spPr>
          <a:ln/>
        </p:spPr>
      </p:sp>
      <p:sp>
        <p:nvSpPr>
          <p:cNvPr id="32771" name="Notes Placeholder 2">
            <a:extLst>
              <a:ext uri="{FF2B5EF4-FFF2-40B4-BE49-F238E27FC236}">
                <a16:creationId xmlns:a16="http://schemas.microsoft.com/office/drawing/2014/main" id="{0178D644-013F-4B74-8561-253A30B38855}"/>
              </a:ext>
            </a:extLst>
          </p:cNvPr>
          <p:cNvSpPr>
            <a:spLocks noGrp="1" noChangeArrowheads="1"/>
          </p:cNvSpPr>
          <p:nvPr>
            <p:ph type="body" idx="1"/>
          </p:nvPr>
        </p:nvSpPr>
        <p:spPr>
          <a:noFill/>
        </p:spPr>
        <p:txBody>
          <a:bodyPr/>
          <a:lstStyle/>
          <a:p>
            <a:pPr marL="0" lvl="0" indent="0" defTabSz="444500">
              <a:lnSpc>
                <a:spcPct val="107000"/>
              </a:lnSpc>
              <a:spcBef>
                <a:spcPts val="0"/>
              </a:spcBef>
              <a:spcAft>
                <a:spcPts val="900"/>
              </a:spcAft>
              <a:buClr>
                <a:srgbClr val="0F5494"/>
              </a:buClr>
              <a:buNone/>
            </a:pPr>
            <a:r>
              <a:rPr lang="en-GB" sz="1200" b="1" i="0" u="none" kern="1200" dirty="0">
                <a:solidFill>
                  <a:schemeClr val="accent1">
                    <a:lumMod val="75000"/>
                  </a:schemeClr>
                </a:solidFill>
                <a:latin typeface="Arial Narrow" charset="0"/>
                <a:ea typeface="+mn-ea"/>
                <a:cs typeface="+mn-cs"/>
              </a:rPr>
              <a:t>Trainer: </a:t>
            </a:r>
            <a:r>
              <a:rPr lang="en-GB" sz="1200" i="0" u="none" kern="1200" dirty="0">
                <a:solidFill>
                  <a:schemeClr val="accent1">
                    <a:lumMod val="75000"/>
                  </a:schemeClr>
                </a:solidFill>
                <a:latin typeface="Arial Narrow" charset="0"/>
                <a:ea typeface="+mn-ea"/>
                <a:cs typeface="+mn-cs"/>
              </a:rPr>
              <a:t>Let’s hear from counterparts in Nicaragua, about how Joint Programming can be of value even within very difficult circumstances. </a:t>
            </a:r>
          </a:p>
          <a:p>
            <a:pPr marL="0" lvl="0" indent="0" defTabSz="444500">
              <a:lnSpc>
                <a:spcPct val="107000"/>
              </a:lnSpc>
              <a:spcBef>
                <a:spcPts val="0"/>
              </a:spcBef>
              <a:spcAft>
                <a:spcPts val="900"/>
              </a:spcAft>
              <a:buClr>
                <a:srgbClr val="0F5494"/>
              </a:buClr>
              <a:buNone/>
            </a:pPr>
            <a:endParaRPr lang="en-GB" sz="1200" i="0" u="none" kern="1200" dirty="0">
              <a:solidFill>
                <a:schemeClr val="accent1">
                  <a:lumMod val="75000"/>
                </a:schemeClr>
              </a:solidFill>
              <a:latin typeface="Arial Narrow" charset="0"/>
              <a:ea typeface="+mn-ea"/>
              <a:cs typeface="+mn-cs"/>
            </a:endParaRPr>
          </a:p>
          <a:p>
            <a:pPr marL="0" marR="0" lvl="0" indent="0" algn="l" defTabSz="444500" rtl="0" eaLnBrk="0" fontAlgn="base" latinLnBrk="0" hangingPunct="0">
              <a:lnSpc>
                <a:spcPct val="107000"/>
              </a:lnSpc>
              <a:spcBef>
                <a:spcPts val="0"/>
              </a:spcBef>
              <a:spcAft>
                <a:spcPts val="900"/>
              </a:spcAft>
              <a:buClr>
                <a:srgbClr val="0F5494"/>
              </a:buClr>
              <a:buSzTx/>
              <a:buFontTx/>
              <a:buNone/>
              <a:tabLst/>
              <a:defRPr/>
            </a:pPr>
            <a:r>
              <a:rPr lang="en-GB" sz="1200" i="0" u="none" kern="1200" dirty="0">
                <a:solidFill>
                  <a:schemeClr val="accent1">
                    <a:lumMod val="75000"/>
                  </a:schemeClr>
                </a:solidFill>
                <a:latin typeface="Arial Narrow" charset="0"/>
                <a:ea typeface="+mn-ea"/>
                <a:cs typeface="+mn-cs"/>
              </a:rPr>
              <a:t>Video ‘Voices from the field: JP in Nicaragua’ plays for 2 min 23 secs – </a:t>
            </a:r>
            <a:r>
              <a:rPr lang="en-GB" sz="1200" b="1" i="0" u="none" kern="1200" dirty="0">
                <a:solidFill>
                  <a:schemeClr val="accent1">
                    <a:lumMod val="75000"/>
                  </a:schemeClr>
                </a:solidFill>
                <a:latin typeface="Arial Narrow" charset="0"/>
                <a:ea typeface="+mn-ea"/>
                <a:cs typeface="+mn-cs"/>
              </a:rPr>
              <a:t>click the graphic to start the video</a:t>
            </a:r>
            <a:endParaRPr lang="en-GB" sz="1200" i="0" u="none" kern="1200" dirty="0">
              <a:solidFill>
                <a:schemeClr val="accent1">
                  <a:lumMod val="75000"/>
                </a:schemeClr>
              </a:solidFill>
              <a:latin typeface="Arial Narrow" charset="0"/>
              <a:ea typeface="+mn-ea"/>
              <a:cs typeface="+mn-cs"/>
            </a:endParaRPr>
          </a:p>
          <a:p>
            <a:pPr marL="0" marR="0" lvl="0" indent="0" algn="l" defTabSz="444500" rtl="0" eaLnBrk="0" fontAlgn="base" latinLnBrk="0" hangingPunct="0">
              <a:lnSpc>
                <a:spcPct val="107000"/>
              </a:lnSpc>
              <a:spcBef>
                <a:spcPts val="0"/>
              </a:spcBef>
              <a:spcAft>
                <a:spcPts val="900"/>
              </a:spcAft>
              <a:buClr>
                <a:srgbClr val="0F5494"/>
              </a:buClr>
              <a:buSzTx/>
              <a:buFontTx/>
              <a:buNone/>
              <a:tabLst/>
              <a:defRPr/>
            </a:pPr>
            <a:r>
              <a:rPr lang="en-GB" sz="1200" i="0" u="sng" kern="1200" dirty="0">
                <a:solidFill>
                  <a:schemeClr val="accent1">
                    <a:lumMod val="75000"/>
                  </a:schemeClr>
                </a:solidFill>
                <a:latin typeface="Arial Narrow" charset="0"/>
                <a:ea typeface="+mn-ea"/>
                <a:cs typeface="+mn-cs"/>
              </a:rPr>
              <a:t>https://www.youtube.com/watch?v=07j_-D0Z7Eo&amp;list=PL0NKSZy4-2Da-YBHX2mST6KgLhWxXqWGW&amp;index=2</a:t>
            </a:r>
          </a:p>
          <a:p>
            <a:pPr marL="0" lvl="0" indent="0" defTabSz="444500">
              <a:lnSpc>
                <a:spcPct val="107000"/>
              </a:lnSpc>
              <a:spcBef>
                <a:spcPts val="0"/>
              </a:spcBef>
              <a:spcAft>
                <a:spcPts val="900"/>
              </a:spcAft>
              <a:buClr>
                <a:srgbClr val="0F5494"/>
              </a:buClr>
              <a:buNone/>
            </a:pPr>
            <a:endParaRPr lang="en-GB" sz="1200" i="0" u="none" kern="1200" dirty="0">
              <a:solidFill>
                <a:schemeClr val="accent1">
                  <a:lumMod val="75000"/>
                </a:schemeClr>
              </a:solidFill>
              <a:latin typeface="Arial Narrow" charset="0"/>
              <a:ea typeface="+mn-ea"/>
              <a:cs typeface="+mn-cs"/>
            </a:endParaRPr>
          </a:p>
          <a:p>
            <a:pPr marL="0" lvl="0" indent="0" defTabSz="444500">
              <a:lnSpc>
                <a:spcPct val="107000"/>
              </a:lnSpc>
              <a:spcBef>
                <a:spcPts val="0"/>
              </a:spcBef>
              <a:spcAft>
                <a:spcPts val="900"/>
              </a:spcAft>
              <a:buClr>
                <a:srgbClr val="0F5494"/>
              </a:buClr>
              <a:buNone/>
            </a:pPr>
            <a:r>
              <a:rPr lang="en-GB" sz="1200" b="1" i="0" u="none" kern="1200" dirty="0">
                <a:solidFill>
                  <a:schemeClr val="accent1">
                    <a:lumMod val="75000"/>
                  </a:schemeClr>
                </a:solidFill>
                <a:latin typeface="Arial Narrow" charset="0"/>
                <a:ea typeface="+mn-ea"/>
                <a:cs typeface="+mn-cs"/>
              </a:rPr>
              <a:t>What is the main message from this video [question to participants]? </a:t>
            </a:r>
          </a:p>
          <a:p>
            <a:pPr marL="0" lvl="0" indent="0" defTabSz="444500">
              <a:lnSpc>
                <a:spcPct val="107000"/>
              </a:lnSpc>
              <a:spcBef>
                <a:spcPts val="0"/>
              </a:spcBef>
              <a:spcAft>
                <a:spcPts val="900"/>
              </a:spcAft>
              <a:buClr>
                <a:srgbClr val="0F5494"/>
              </a:buClr>
              <a:buNone/>
            </a:pPr>
            <a:r>
              <a:rPr lang="en-GB" sz="1200" i="0" u="none" kern="1200" dirty="0">
                <a:solidFill>
                  <a:schemeClr val="accent1">
                    <a:lumMod val="75000"/>
                  </a:schemeClr>
                </a:solidFill>
                <a:latin typeface="Arial Narrow" charset="0"/>
                <a:ea typeface="+mn-ea"/>
                <a:cs typeface="+mn-cs"/>
              </a:rPr>
              <a:t>In 2018, the country experienced a political crisis.  In such circumstances, the format, ambition and shape of joint programming may need to be adapted to fit the crisis context, but the value of the process is unquestionable: Working better together is all the more important in contexts of fragility marked by high levels of fragmentation and a lack of strategic coordination. </a:t>
            </a:r>
          </a:p>
          <a:p>
            <a:pPr marL="0" lvl="0" indent="0" defTabSz="444500">
              <a:lnSpc>
                <a:spcPct val="107000"/>
              </a:lnSpc>
              <a:spcBef>
                <a:spcPts val="0"/>
              </a:spcBef>
              <a:spcAft>
                <a:spcPts val="900"/>
              </a:spcAft>
              <a:buClr>
                <a:srgbClr val="0F5494"/>
              </a:buClr>
              <a:buNone/>
            </a:pPr>
            <a:endParaRPr lang="en-GB" sz="1200" i="0" u="none" kern="1200" dirty="0">
              <a:solidFill>
                <a:schemeClr val="accent1">
                  <a:lumMod val="75000"/>
                </a:schemeClr>
              </a:solidFill>
              <a:latin typeface="Arial Narrow" charset="0"/>
              <a:ea typeface="+mn-ea"/>
              <a:cs typeface="+mn-cs"/>
            </a:endParaRPr>
          </a:p>
        </p:txBody>
      </p:sp>
      <p:sp>
        <p:nvSpPr>
          <p:cNvPr id="32772" name="Slide Number Placeholder 3">
            <a:extLst>
              <a:ext uri="{FF2B5EF4-FFF2-40B4-BE49-F238E27FC236}">
                <a16:creationId xmlns:a16="http://schemas.microsoft.com/office/drawing/2014/main" id="{26B174E0-3918-4712-AF9B-3DC966C3D069}"/>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6478CE92-2627-47E3-B3E1-92AD8A151B6E}" type="slidenum">
              <a:rPr lang="en-GB" altLang="en-US" smtClean="0">
                <a:solidFill>
                  <a:schemeClr val="tx1"/>
                </a:solidFill>
                <a:latin typeface="Arial" panose="020B0604020202020204" pitchFamily="34" charset="0"/>
              </a:rPr>
              <a:pPr/>
              <a:t>12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40377061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a:extLst>
              <a:ext uri="{FF2B5EF4-FFF2-40B4-BE49-F238E27FC236}">
                <a16:creationId xmlns:a16="http://schemas.microsoft.com/office/drawing/2014/main" id="{EDC4EE33-BB0F-47D6-8DD0-A9EA5C10FB06}"/>
              </a:ext>
            </a:extLst>
          </p:cNvPr>
          <p:cNvSpPr>
            <a:spLocks noGrp="1" noRot="1" noChangeAspect="1" noChangeArrowheads="1" noTextEdit="1"/>
          </p:cNvSpPr>
          <p:nvPr>
            <p:ph type="sldImg"/>
          </p:nvPr>
        </p:nvSpPr>
        <p:spPr>
          <a:ln/>
        </p:spPr>
      </p:sp>
      <p:sp>
        <p:nvSpPr>
          <p:cNvPr id="58371" name="Notes Placeholder 2">
            <a:extLst>
              <a:ext uri="{FF2B5EF4-FFF2-40B4-BE49-F238E27FC236}">
                <a16:creationId xmlns:a16="http://schemas.microsoft.com/office/drawing/2014/main" id="{A5467E3C-1C0A-43AB-BE64-D71E86BC545A}"/>
              </a:ext>
            </a:extLst>
          </p:cNvPr>
          <p:cNvSpPr>
            <a:spLocks noGrp="1" noChangeArrowheads="1"/>
          </p:cNvSpPr>
          <p:nvPr>
            <p:ph type="body" idx="1"/>
          </p:nvPr>
        </p:nvSpPr>
        <p:spPr>
          <a:xfrm>
            <a:off x="679450" y="4714875"/>
            <a:ext cx="5438775" cy="4280892"/>
          </a:xfrm>
          <a:noFill/>
        </p:spPr>
        <p:txBody>
          <a:bodyPr/>
          <a:lstStyle/>
          <a:p>
            <a:r>
              <a:rPr lang="en-GB" altLang="en-US" b="1" dirty="0"/>
              <a:t>Trainer: An important factor for translating policy coherence into impact is ensuring that JP gets traction at country level: </a:t>
            </a:r>
            <a:endParaRPr lang="en-GB" altLang="en-US" dirty="0"/>
          </a:p>
          <a:p>
            <a:r>
              <a:rPr lang="en-GB" altLang="en-US" dirty="0"/>
              <a:t>The graphic is based on the Joint Results Framework Study commissioned by DEVCO in 2018. </a:t>
            </a:r>
          </a:p>
          <a:p>
            <a:endParaRPr lang="en-GB" altLang="en-US" dirty="0"/>
          </a:p>
          <a:p>
            <a:r>
              <a:rPr lang="en-GB" altLang="en-US" dirty="0"/>
              <a:t>The key message here is to ensure that </a:t>
            </a:r>
            <a:r>
              <a:rPr lang="en-GB" altLang="en-US" b="1" dirty="0"/>
              <a:t>JP not only  “speaks” to a country´s policy objectives, but also to a government´s political priorities: </a:t>
            </a:r>
            <a:endParaRPr lang="en-GB" altLang="en-US" dirty="0"/>
          </a:p>
          <a:p>
            <a:r>
              <a:rPr lang="en-GB" altLang="en-US" dirty="0"/>
              <a:t>If we are to deliver on the SDGs, then we need to ensure that our cooperation incentivises partner countries to work with us and informs what we do. In the graphic, we therefore highlight the importance of national processes – the political domain for priority-setting, the policy arena, the budget, and the interplay between Ministries and influential Government officials.</a:t>
            </a:r>
          </a:p>
          <a:p>
            <a:endParaRPr lang="en-GB" altLang="en-US" dirty="0"/>
          </a:p>
          <a:p>
            <a:r>
              <a:rPr lang="en-GB" altLang="en-US" b="1" dirty="0"/>
              <a:t>Country example: </a:t>
            </a:r>
            <a:r>
              <a:rPr lang="en-GB" altLang="en-US" dirty="0"/>
              <a:t>In </a:t>
            </a:r>
            <a:r>
              <a:rPr lang="en-GB" altLang="en-US" b="1" dirty="0"/>
              <a:t>Kenya</a:t>
            </a:r>
            <a:r>
              <a:rPr lang="en-GB" altLang="en-US" dirty="0"/>
              <a:t>, the joint strategy was </a:t>
            </a:r>
            <a:r>
              <a:rPr lang="en-GB" sz="1200" kern="1200" dirty="0">
                <a:solidFill>
                  <a:schemeClr val="tx1"/>
                </a:solidFill>
                <a:effectLst/>
                <a:latin typeface="Arial" panose="020B0604020202020204" pitchFamily="34" charset="0"/>
                <a:ea typeface="+mn-ea"/>
                <a:cs typeface="+mn-cs"/>
              </a:rPr>
              <a:t>aligned with the economic and development agenda elaborated by the Jubilee Party government led by President Kenyatta, known as the Big Four Plan.</a:t>
            </a:r>
            <a:endParaRPr lang="en-GB" altLang="en-US" dirty="0"/>
          </a:p>
        </p:txBody>
      </p:sp>
      <p:sp>
        <p:nvSpPr>
          <p:cNvPr id="58372" name="Slide Number Placeholder 3">
            <a:extLst>
              <a:ext uri="{FF2B5EF4-FFF2-40B4-BE49-F238E27FC236}">
                <a16:creationId xmlns:a16="http://schemas.microsoft.com/office/drawing/2014/main" id="{E6FB8E11-2B8E-4A51-BD0B-4257587909DE}"/>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FF9DFFC6-C2C4-4BC1-BEB0-958C8787997A}" type="slidenum">
              <a:rPr lang="en-GB" altLang="en-US" smtClean="0">
                <a:solidFill>
                  <a:schemeClr val="tx1"/>
                </a:solidFill>
                <a:latin typeface="Arial" panose="020B0604020202020204" pitchFamily="34" charset="0"/>
              </a:rPr>
              <a:pPr/>
              <a:t>13</a:t>
            </a:fld>
            <a:endParaRPr lang="en-GB" altLang="en-US">
              <a:solidFill>
                <a:schemeClr val="tx1"/>
              </a:solidFill>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47B505D9-AFEB-443D-ACE1-DD122FA40C13}"/>
              </a:ext>
            </a:extLst>
          </p:cNvPr>
          <p:cNvSpPr>
            <a:spLocks noGrp="1" noRot="1" noChangeAspect="1" noChangeArrowheads="1" noTextEdit="1"/>
          </p:cNvSpPr>
          <p:nvPr>
            <p:ph type="sldImg"/>
          </p:nvPr>
        </p:nvSpPr>
        <p:spPr>
          <a:ln/>
        </p:spPr>
      </p:sp>
      <p:sp>
        <p:nvSpPr>
          <p:cNvPr id="32771" name="Notes Placeholder 2">
            <a:extLst>
              <a:ext uri="{FF2B5EF4-FFF2-40B4-BE49-F238E27FC236}">
                <a16:creationId xmlns:a16="http://schemas.microsoft.com/office/drawing/2014/main" id="{0178D644-013F-4B74-8561-253A30B38855}"/>
              </a:ext>
            </a:extLst>
          </p:cNvPr>
          <p:cNvSpPr>
            <a:spLocks noGrp="1" noChangeArrowheads="1"/>
          </p:cNvSpPr>
          <p:nvPr>
            <p:ph type="body" idx="1"/>
          </p:nvPr>
        </p:nvSpPr>
        <p:spPr>
          <a:noFill/>
        </p:spPr>
        <p:txBody>
          <a:bodyPr/>
          <a:lstStyle/>
          <a:p>
            <a:r>
              <a:rPr lang="en-GB" altLang="en-US" b="1" dirty="0"/>
              <a:t>Facilitator:</a:t>
            </a:r>
            <a:endParaRPr lang="en-GB" altLang="en-US" dirty="0"/>
          </a:p>
          <a:p>
            <a:r>
              <a:rPr lang="en-GB" altLang="en-US" dirty="0"/>
              <a:t>Introduces practitioner and case study on joint programming (e.g. Cambodia). </a:t>
            </a:r>
          </a:p>
          <a:p>
            <a:endParaRPr lang="en-GB" altLang="en-US" dirty="0"/>
          </a:p>
          <a:p>
            <a:r>
              <a:rPr lang="en-GB" altLang="en-US" dirty="0"/>
              <a:t>Open up for questions.</a:t>
            </a:r>
          </a:p>
        </p:txBody>
      </p:sp>
      <p:sp>
        <p:nvSpPr>
          <p:cNvPr id="32772" name="Slide Number Placeholder 3">
            <a:extLst>
              <a:ext uri="{FF2B5EF4-FFF2-40B4-BE49-F238E27FC236}">
                <a16:creationId xmlns:a16="http://schemas.microsoft.com/office/drawing/2014/main" id="{26B174E0-3918-4712-AF9B-3DC966C3D069}"/>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6478CE92-2627-47E3-B3E1-92AD8A151B6E}" type="slidenum">
              <a:rPr lang="en-GB" altLang="en-US" smtClean="0">
                <a:solidFill>
                  <a:schemeClr val="tx1"/>
                </a:solidFill>
                <a:latin typeface="Arial" panose="020B0604020202020204" pitchFamily="34" charset="0"/>
              </a:rPr>
              <a:pPr/>
              <a:t>14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3681881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47B505D9-AFEB-443D-ACE1-DD122FA40C13}"/>
              </a:ext>
            </a:extLst>
          </p:cNvPr>
          <p:cNvSpPr>
            <a:spLocks noGrp="1" noRot="1" noChangeAspect="1" noChangeArrowheads="1" noTextEdit="1"/>
          </p:cNvSpPr>
          <p:nvPr>
            <p:ph type="sldImg"/>
          </p:nvPr>
        </p:nvSpPr>
        <p:spPr>
          <a:ln/>
        </p:spPr>
      </p:sp>
      <p:sp>
        <p:nvSpPr>
          <p:cNvPr id="32771" name="Notes Placeholder 2">
            <a:extLst>
              <a:ext uri="{FF2B5EF4-FFF2-40B4-BE49-F238E27FC236}">
                <a16:creationId xmlns:a16="http://schemas.microsoft.com/office/drawing/2014/main" id="{0178D644-013F-4B74-8561-253A30B38855}"/>
              </a:ext>
            </a:extLst>
          </p:cNvPr>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US" b="1" dirty="0"/>
              <a:t>Case study country presenter:</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US" b="0" i="1" dirty="0"/>
              <a:t>Example: Case study country Cambodia. (10 minutes in total) </a:t>
            </a:r>
          </a:p>
          <a:p>
            <a:endParaRPr lang="en-GB" altLang="en-US" b="1" dirty="0"/>
          </a:p>
        </p:txBody>
      </p:sp>
      <p:sp>
        <p:nvSpPr>
          <p:cNvPr id="32772" name="Slide Number Placeholder 3">
            <a:extLst>
              <a:ext uri="{FF2B5EF4-FFF2-40B4-BE49-F238E27FC236}">
                <a16:creationId xmlns:a16="http://schemas.microsoft.com/office/drawing/2014/main" id="{26B174E0-3918-4712-AF9B-3DC966C3D069}"/>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6478CE92-2627-47E3-B3E1-92AD8A151B6E}" type="slidenum">
              <a:rPr lang="en-GB" altLang="en-US" smtClean="0">
                <a:solidFill>
                  <a:schemeClr val="tx1"/>
                </a:solidFill>
                <a:latin typeface="Arial" panose="020B0604020202020204" pitchFamily="34" charset="0"/>
              </a:rPr>
              <a:pPr/>
              <a:t>15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9010525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47B505D9-AFEB-443D-ACE1-DD122FA40C13}"/>
              </a:ext>
            </a:extLst>
          </p:cNvPr>
          <p:cNvSpPr>
            <a:spLocks noGrp="1" noRot="1" noChangeAspect="1" noChangeArrowheads="1" noTextEdit="1"/>
          </p:cNvSpPr>
          <p:nvPr>
            <p:ph type="sldImg"/>
          </p:nvPr>
        </p:nvSpPr>
        <p:spPr>
          <a:xfrm>
            <a:off x="1185863" y="138113"/>
            <a:ext cx="4425950" cy="3321050"/>
          </a:xfrm>
          <a:ln/>
        </p:spPr>
      </p:sp>
      <p:sp>
        <p:nvSpPr>
          <p:cNvPr id="32771" name="Notes Placeholder 2">
            <a:extLst>
              <a:ext uri="{FF2B5EF4-FFF2-40B4-BE49-F238E27FC236}">
                <a16:creationId xmlns:a16="http://schemas.microsoft.com/office/drawing/2014/main" id="{0178D644-013F-4B74-8561-253A30B38855}"/>
              </a:ext>
            </a:extLst>
          </p:cNvPr>
          <p:cNvSpPr>
            <a:spLocks noGrp="1" noChangeArrowheads="1"/>
          </p:cNvSpPr>
          <p:nvPr>
            <p:ph type="body" idx="1"/>
          </p:nvPr>
        </p:nvSpPr>
        <p:spPr>
          <a:xfrm>
            <a:off x="679448" y="3739183"/>
            <a:ext cx="5438775" cy="5688980"/>
          </a:xfrm>
          <a:noFill/>
        </p:spPr>
        <p:txBody>
          <a:bodyPr/>
          <a:lstStyle/>
          <a:p>
            <a:r>
              <a:rPr lang="en-GB" altLang="en-US" b="1" dirty="0"/>
              <a:t>Trainer: </a:t>
            </a:r>
            <a:r>
              <a:rPr lang="en-GB" altLang="en-US" dirty="0"/>
              <a:t>All of the experience and lessons we have just reviewed has informed the elaboration of a number of tools to help you with the implementation of the JP process – first and foremost: the </a:t>
            </a:r>
            <a:r>
              <a:rPr lang="en-GB" altLang="en-US" b="1" dirty="0"/>
              <a:t>JP guidance </a:t>
            </a:r>
            <a:r>
              <a:rPr lang="en-GB" altLang="en-US" dirty="0"/>
              <a:t>as the main reference document, updated in 2018. Note that the JP Guidance will be revised at the end of 2019. So we are looking for much more input – including from you – on how it can be improved.</a:t>
            </a:r>
          </a:p>
          <a:p>
            <a:endParaRPr lang="en-GB" alt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US" dirty="0"/>
              <a:t>DEVCO A2 maintains a </a:t>
            </a:r>
            <a:r>
              <a:rPr lang="en-GB" altLang="en-US" b="1" dirty="0"/>
              <a:t>JP tracker </a:t>
            </a:r>
            <a:r>
              <a:rPr lang="en-GB" altLang="en-US" dirty="0"/>
              <a:t>that includes a library of JP documents by country. If you need examples from countries in comparable contexts simply email A2 and ask for examples of everything from Terms of Reference to Road Maps and examples of Joint Analysis. And JP is on cap4dev - the group can be used to raise questions online.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alt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US" dirty="0"/>
              <a:t>The new </a:t>
            </a:r>
            <a:r>
              <a:rPr lang="en-GB" altLang="en-US" b="1" dirty="0"/>
              <a:t>EU Aid explorer</a:t>
            </a:r>
            <a:r>
              <a:rPr lang="en-GB" altLang="en-US" dirty="0"/>
              <a:t>, based on OECD and IATI data, as well as EU-internal platforms such as CRIS, allows to view EU financial flows by sector, donor and recipient. </a:t>
            </a:r>
          </a:p>
          <a:p>
            <a:endParaRPr lang="en-GB" altLang="en-US" dirty="0"/>
          </a:p>
          <a:p>
            <a:r>
              <a:rPr lang="en-GB" altLang="en-US" dirty="0"/>
              <a:t>From a </a:t>
            </a:r>
            <a:r>
              <a:rPr lang="en-GB" altLang="en-US" b="1" dirty="0"/>
              <a:t>knowledge manage</a:t>
            </a:r>
            <a:r>
              <a:rPr lang="en-GB" altLang="en-US" dirty="0"/>
              <a:t>ment perspective we are also looking to make more use of </a:t>
            </a:r>
            <a:r>
              <a:rPr lang="en-GB" altLang="en-US" b="1" dirty="0"/>
              <a:t>Capacity4Dev</a:t>
            </a:r>
            <a:r>
              <a:rPr lang="en-GB" altLang="en-US" dirty="0"/>
              <a:t>. On-going </a:t>
            </a:r>
            <a:r>
              <a:rPr lang="en-GB" altLang="en-US" b="1" dirty="0"/>
              <a:t>trainings</a:t>
            </a:r>
            <a:r>
              <a:rPr lang="en-GB" altLang="en-US" dirty="0"/>
              <a:t> will also be reviewed to ensure they address JP commitments and SDG implementation.</a:t>
            </a:r>
          </a:p>
        </p:txBody>
      </p:sp>
      <p:sp>
        <p:nvSpPr>
          <p:cNvPr id="32772" name="Slide Number Placeholder 3">
            <a:extLst>
              <a:ext uri="{FF2B5EF4-FFF2-40B4-BE49-F238E27FC236}">
                <a16:creationId xmlns:a16="http://schemas.microsoft.com/office/drawing/2014/main" id="{26B174E0-3918-4712-AF9B-3DC966C3D069}"/>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6478CE92-2627-47E3-B3E1-92AD8A151B6E}" type="slidenum">
              <a:rPr lang="en-GB" altLang="en-US" smtClean="0">
                <a:solidFill>
                  <a:schemeClr val="tx1"/>
                </a:solidFill>
                <a:latin typeface="Arial" panose="020B0604020202020204" pitchFamily="34" charset="0"/>
              </a:rPr>
              <a:pPr/>
              <a:t>16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4366871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Trainer: </a:t>
            </a:r>
          </a:p>
          <a:p>
            <a:endParaRPr lang="en-GB" altLang="en-US" dirty="0"/>
          </a:p>
          <a:p>
            <a:r>
              <a:rPr lang="en-GB" altLang="en-US" i="0" dirty="0"/>
              <a:t>There are also a growing number of </a:t>
            </a:r>
            <a:r>
              <a:rPr lang="en-GB" altLang="en-US" b="1" i="0" dirty="0"/>
              <a:t>JP Studies </a:t>
            </a:r>
            <a:r>
              <a:rPr lang="en-GB" altLang="en-US" i="0" dirty="0"/>
              <a:t>available to you. These include studies on Joint Results Frameworks, JP in Middle Income Countries, Joint Implementation (practitioners network), Like-Minded Donors, a JP SDG Study, a JP Fragility Study and JP Case-Study Stories. These studies will also be an important source for the JP Guidance </a:t>
            </a:r>
            <a:r>
              <a:rPr lang="en-GB" altLang="en-US" i="0"/>
              <a:t>revision.</a:t>
            </a:r>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We wont dwell on the various studies and resources listed here. They are included on the reading material note that has been provided and most can be accessed through Capacity4Dev. But you can see that, in addition to the core policy documents and formal commitments we saw earlier, there is a growing knowledge base of country experience. </a:t>
            </a:r>
          </a:p>
        </p:txBody>
      </p:sp>
      <p:sp>
        <p:nvSpPr>
          <p:cNvPr id="4" name="Slide Number Placeholder 3"/>
          <p:cNvSpPr>
            <a:spLocks noGrp="1"/>
          </p:cNvSpPr>
          <p:nvPr>
            <p:ph type="sldNum" sz="quarter" idx="5"/>
          </p:nvPr>
        </p:nvSpPr>
        <p:spPr/>
        <p:txBody>
          <a:bodyPr/>
          <a:lstStyle/>
          <a:p>
            <a:pPr>
              <a:defRPr/>
            </a:pPr>
            <a:fld id="{C68EB76D-5C1F-4BF0-AF7F-019D04A7A84C}" type="slidenum">
              <a:rPr lang="en-GB" altLang="en-US" smtClean="0"/>
              <a:pPr>
                <a:defRPr/>
              </a:pPr>
              <a:t>17</a:t>
            </a:fld>
            <a:endParaRPr lang="en-GB" altLang="en-US" dirty="0"/>
          </a:p>
        </p:txBody>
      </p:sp>
    </p:spTree>
    <p:extLst>
      <p:ext uri="{BB962C8B-B14F-4D97-AF65-F5344CB8AC3E}">
        <p14:creationId xmlns:p14="http://schemas.microsoft.com/office/powerpoint/2010/main" val="24149174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D13C9E9E-7C1C-4A81-B8FD-CCDD6BB4833F}"/>
              </a:ext>
            </a:extLst>
          </p:cNvPr>
          <p:cNvSpPr>
            <a:spLocks noGrp="1" noRot="1" noChangeAspect="1" noChangeArrowheads="1" noTextEdit="1"/>
          </p:cNvSpPr>
          <p:nvPr>
            <p:ph type="sldImg"/>
          </p:nvPr>
        </p:nvSpPr>
        <p:spPr>
          <a:ln/>
        </p:spPr>
      </p:sp>
      <p:sp>
        <p:nvSpPr>
          <p:cNvPr id="47107" name="Notes Placeholder 2">
            <a:extLst>
              <a:ext uri="{FF2B5EF4-FFF2-40B4-BE49-F238E27FC236}">
                <a16:creationId xmlns:a16="http://schemas.microsoft.com/office/drawing/2014/main" id="{8C00C2B4-B236-4414-8CCF-A506953E95C5}"/>
              </a:ext>
            </a:extLst>
          </p:cNvPr>
          <p:cNvSpPr>
            <a:spLocks noGrp="1" noChangeArrowheads="1"/>
          </p:cNvSpPr>
          <p:nvPr>
            <p:ph type="body" idx="1"/>
          </p:nvPr>
        </p:nvSpPr>
        <p:spPr>
          <a:noFill/>
        </p:spPr>
        <p:txBody>
          <a:bodyPr/>
          <a:lstStyle/>
          <a:p>
            <a:r>
              <a:rPr lang="en-GB" altLang="en-US" b="1" dirty="0"/>
              <a:t>Facilitator: </a:t>
            </a:r>
            <a:r>
              <a:rPr lang="en-GB" altLang="en-US" dirty="0"/>
              <a:t>I am sure you can by now see that the added-value of JP is becoming clearer – here some of the key message we can filter from this session: [READ SLIDE. ]</a:t>
            </a:r>
          </a:p>
          <a:p>
            <a:endParaRPr lang="en-GB" altLang="en-US" b="1" dirty="0"/>
          </a:p>
        </p:txBody>
      </p:sp>
      <p:sp>
        <p:nvSpPr>
          <p:cNvPr id="47108" name="Slide Number Placeholder 3">
            <a:extLst>
              <a:ext uri="{FF2B5EF4-FFF2-40B4-BE49-F238E27FC236}">
                <a16:creationId xmlns:a16="http://schemas.microsoft.com/office/drawing/2014/main" id="{E952DFF9-819B-4054-851A-834DFF9F8F5D}"/>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1F4DC9DB-87BC-4417-88B4-EFB5BA92276E}" type="slidenum">
              <a:rPr lang="en-GB" altLang="en-US" smtClean="0">
                <a:solidFill>
                  <a:schemeClr val="tx1"/>
                </a:solidFill>
                <a:latin typeface="Arial" panose="020B0604020202020204" pitchFamily="34" charset="0"/>
              </a:rPr>
              <a:pPr/>
              <a:t>18</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8722119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b="1" dirty="0"/>
              <a:t>Trainer: </a:t>
            </a:r>
            <a:r>
              <a:rPr lang="en-GB" dirty="0"/>
              <a:t>Let’s start by taking a look at where we are, globally, with regard to Joint Programming: Currently, the process is implemented in 56 countries around the world, over one third of which have either already drafted their first joint programming strategies or are in the process of elaborating a second phase document. 11 countries have already adopted joint results frameworks and in 7 countries, individual European donors decided to replace their bilateral strategies through the joint document. </a:t>
            </a:r>
          </a:p>
        </p:txBody>
      </p:sp>
      <p:sp>
        <p:nvSpPr>
          <p:cNvPr id="4" name="Slide Number Placeholder 3"/>
          <p:cNvSpPr>
            <a:spLocks noGrp="1"/>
          </p:cNvSpPr>
          <p:nvPr>
            <p:ph type="sldNum" sz="quarter" idx="10"/>
          </p:nvPr>
        </p:nvSpPr>
        <p:spPr/>
        <p:txBody>
          <a:bodyPr/>
          <a:lstStyle/>
          <a:p>
            <a:pPr marL="0" marR="0" lvl="0" indent="0" algn="r" defTabSz="897255" rtl="0" eaLnBrk="1" fontAlgn="auto" latinLnBrk="0" hangingPunct="1">
              <a:lnSpc>
                <a:spcPct val="100000"/>
              </a:lnSpc>
              <a:spcBef>
                <a:spcPts val="0"/>
              </a:spcBef>
              <a:spcAft>
                <a:spcPts val="0"/>
              </a:spcAft>
              <a:buClrTx/>
              <a:buSzTx/>
              <a:buFontTx/>
              <a:buNone/>
              <a:tabLst/>
              <a:defRPr/>
            </a:pPr>
            <a:fld id="{2AE897F3-9A17-412D-9D86-E41512E08545}" type="slidenum">
              <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rPr>
              <a:pPr marL="0" marR="0" lvl="0" indent="0" algn="r" defTabSz="897255" rtl="0" eaLnBrk="1" fontAlgn="auto" latinLnBrk="0" hangingPunct="1">
                <a:lnSpc>
                  <a:spcPct val="100000"/>
                </a:lnSpc>
                <a:spcBef>
                  <a:spcPts val="0"/>
                </a:spcBef>
                <a:spcAft>
                  <a:spcPts val="0"/>
                </a:spcAft>
                <a:buClrTx/>
                <a:buSzTx/>
                <a:buFontTx/>
                <a:buNone/>
                <a:tabLst/>
                <a:defRPr/>
              </a:pPr>
              <a:t>2</a:t>
            </a:fld>
            <a:endParaRPr kumimoji="0" lang="en-GB" alt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334138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47B505D9-AFEB-443D-ACE1-DD122FA40C13}"/>
              </a:ext>
            </a:extLst>
          </p:cNvPr>
          <p:cNvSpPr>
            <a:spLocks noGrp="1" noRot="1" noChangeAspect="1" noChangeArrowheads="1" noTextEdit="1"/>
          </p:cNvSpPr>
          <p:nvPr>
            <p:ph type="sldImg"/>
          </p:nvPr>
        </p:nvSpPr>
        <p:spPr>
          <a:xfrm>
            <a:off x="1346200" y="211138"/>
            <a:ext cx="4105275" cy="3078162"/>
          </a:xfrm>
          <a:ln/>
        </p:spPr>
      </p:sp>
      <p:sp>
        <p:nvSpPr>
          <p:cNvPr id="32771" name="Notes Placeholder 2">
            <a:extLst>
              <a:ext uri="{FF2B5EF4-FFF2-40B4-BE49-F238E27FC236}">
                <a16:creationId xmlns:a16="http://schemas.microsoft.com/office/drawing/2014/main" id="{0178D644-013F-4B74-8561-253A30B38855}"/>
              </a:ext>
            </a:extLst>
          </p:cNvPr>
          <p:cNvSpPr>
            <a:spLocks noGrp="1" noChangeArrowheads="1"/>
          </p:cNvSpPr>
          <p:nvPr>
            <p:ph type="body" idx="1"/>
          </p:nvPr>
        </p:nvSpPr>
        <p:spPr>
          <a:xfrm>
            <a:off x="679447" y="3428033"/>
            <a:ext cx="5438775" cy="6287467"/>
          </a:xfrm>
          <a:noFill/>
        </p:spPr>
        <p:txBody>
          <a:bodyPr/>
          <a:lstStyle/>
          <a:p>
            <a:pPr marL="0" lvl="0" indent="0" defTabSz="444500">
              <a:lnSpc>
                <a:spcPct val="107000"/>
              </a:lnSpc>
              <a:spcBef>
                <a:spcPts val="0"/>
              </a:spcBef>
              <a:spcAft>
                <a:spcPts val="900"/>
              </a:spcAft>
              <a:buClr>
                <a:srgbClr val="0F5494"/>
              </a:buClr>
              <a:buNone/>
            </a:pPr>
            <a:r>
              <a:rPr lang="en-GB" b="1" i="0" dirty="0"/>
              <a:t>Trainer: </a:t>
            </a:r>
            <a:r>
              <a:rPr lang="en-GB" i="0" dirty="0"/>
              <a:t>Let’s take a step back and look at these 56 JP countries in a more objective and strategic way. We can do this by considering some general recommendations from a </a:t>
            </a:r>
            <a:r>
              <a:rPr lang="en-GB" b="1" i="0" dirty="0"/>
              <a:t>Joint Programming evaluation that took place in 2017 </a:t>
            </a:r>
            <a:r>
              <a:rPr lang="en-GB" i="0" dirty="0"/>
              <a:t>and an </a:t>
            </a:r>
            <a:r>
              <a:rPr lang="en-GB" b="1" i="0" dirty="0"/>
              <a:t>OECD Peer Review </a:t>
            </a:r>
            <a:r>
              <a:rPr lang="en-GB" i="0" dirty="0"/>
              <a:t>study that was finalised in December 2018.</a:t>
            </a:r>
          </a:p>
          <a:p>
            <a:pPr marL="0" lvl="0" indent="0" defTabSz="444500">
              <a:lnSpc>
                <a:spcPct val="107000"/>
              </a:lnSpc>
              <a:spcBef>
                <a:spcPts val="0"/>
              </a:spcBef>
              <a:spcAft>
                <a:spcPts val="900"/>
              </a:spcAft>
              <a:buClr>
                <a:srgbClr val="0F5494"/>
              </a:buClr>
              <a:buNone/>
            </a:pPr>
            <a:r>
              <a:rPr lang="en-GB" i="0" dirty="0"/>
              <a:t>Both sets of analysis found value in the JP concept, principally through policy coherence, profile and voice that has been promoted by working better together.</a:t>
            </a:r>
          </a:p>
          <a:p>
            <a:pPr marL="0" lvl="0" indent="0" defTabSz="444500">
              <a:lnSpc>
                <a:spcPct val="107000"/>
              </a:lnSpc>
              <a:spcBef>
                <a:spcPts val="0"/>
              </a:spcBef>
              <a:spcAft>
                <a:spcPts val="900"/>
              </a:spcAft>
              <a:buClr>
                <a:srgbClr val="0F5494"/>
              </a:buClr>
              <a:buNone/>
            </a:pPr>
            <a:endParaRPr lang="en-GB" b="1" i="0" dirty="0"/>
          </a:p>
          <a:p>
            <a:pPr marL="0" lvl="0" indent="0" defTabSz="444500">
              <a:lnSpc>
                <a:spcPct val="107000"/>
              </a:lnSpc>
              <a:spcBef>
                <a:spcPts val="0"/>
              </a:spcBef>
              <a:spcAft>
                <a:spcPts val="900"/>
              </a:spcAft>
              <a:buClr>
                <a:srgbClr val="0F5494"/>
              </a:buClr>
              <a:buNone/>
            </a:pPr>
            <a:r>
              <a:rPr lang="en-GB" b="1" i="0" dirty="0"/>
              <a:t>Three things stand out:</a:t>
            </a:r>
            <a:endParaRPr lang="en-GB" i="0" dirty="0"/>
          </a:p>
          <a:p>
            <a:pPr marL="228600" lvl="0" indent="-228600" defTabSz="444500">
              <a:lnSpc>
                <a:spcPct val="107000"/>
              </a:lnSpc>
              <a:spcBef>
                <a:spcPts val="0"/>
              </a:spcBef>
              <a:spcAft>
                <a:spcPts val="900"/>
              </a:spcAft>
              <a:buClr>
                <a:srgbClr val="0F5494"/>
              </a:buClr>
              <a:buAutoNum type="arabicPeriod"/>
            </a:pPr>
            <a:r>
              <a:rPr lang="en-GB" b="1" i="0" dirty="0"/>
              <a:t>The need to work more closely with partner country governments</a:t>
            </a:r>
            <a:r>
              <a:rPr lang="en-GB" i="0" dirty="0"/>
              <a:t>. This will ensure a shared vision so that JP is focusing on national priorities and working within national processes as far as possible. This is key to impact and sustainability of results.</a:t>
            </a:r>
          </a:p>
          <a:p>
            <a:pPr marL="0" lvl="0" indent="0" defTabSz="444500">
              <a:lnSpc>
                <a:spcPct val="107000"/>
              </a:lnSpc>
              <a:spcBef>
                <a:spcPts val="0"/>
              </a:spcBef>
              <a:spcAft>
                <a:spcPts val="900"/>
              </a:spcAft>
              <a:buClr>
                <a:srgbClr val="0F5494"/>
              </a:buClr>
              <a:buNone/>
            </a:pPr>
            <a:r>
              <a:rPr lang="en-GB" b="1" i="0" dirty="0"/>
              <a:t>Country example</a:t>
            </a:r>
            <a:r>
              <a:rPr lang="en-GB" i="0" dirty="0"/>
              <a:t>: Government consultations on Joint Programming tend to take place when the joint strategy is already a “done deal”. Conversely, in the </a:t>
            </a:r>
            <a:r>
              <a:rPr lang="en-GB" b="1" i="0" dirty="0"/>
              <a:t>Central African Republic</a:t>
            </a:r>
            <a:r>
              <a:rPr lang="en-GB" i="0" dirty="0"/>
              <a:t>, the National Authorizing Officer unit was involved at a very early stage, in the sessions around JP priority setting. This resulted in a feeling of ownership and a positive attitude of the government towards JP. </a:t>
            </a:r>
          </a:p>
          <a:p>
            <a:pPr marL="0" lvl="0" indent="0" defTabSz="444500">
              <a:lnSpc>
                <a:spcPct val="107000"/>
              </a:lnSpc>
              <a:spcBef>
                <a:spcPts val="0"/>
              </a:spcBef>
              <a:spcAft>
                <a:spcPts val="900"/>
              </a:spcAft>
              <a:buClr>
                <a:srgbClr val="0F5494"/>
              </a:buClr>
              <a:buNone/>
            </a:pPr>
            <a:endParaRPr lang="en-GB" i="0" dirty="0"/>
          </a:p>
          <a:p>
            <a:pPr marL="0" lvl="0" indent="0" defTabSz="444500">
              <a:lnSpc>
                <a:spcPct val="107000"/>
              </a:lnSpc>
              <a:spcBef>
                <a:spcPts val="0"/>
              </a:spcBef>
              <a:spcAft>
                <a:spcPts val="900"/>
              </a:spcAft>
              <a:buClr>
                <a:srgbClr val="0F5494"/>
              </a:buClr>
              <a:buNone/>
            </a:pPr>
            <a:r>
              <a:rPr lang="en-GB" b="1" i="0" dirty="0"/>
              <a:t>2. The potential to look beyond development cooperation to identify ‘beyond aid’ JP opportunities</a:t>
            </a:r>
            <a:r>
              <a:rPr lang="en-GB" i="0" dirty="0"/>
              <a:t> in areas such as trade and on foreign policy issues (migration, democracy, human rights, fragility etc).</a:t>
            </a:r>
          </a:p>
          <a:p>
            <a:pPr marL="0" lvl="0" indent="0" defTabSz="444500">
              <a:lnSpc>
                <a:spcPct val="107000"/>
              </a:lnSpc>
              <a:spcBef>
                <a:spcPts val="0"/>
              </a:spcBef>
              <a:spcAft>
                <a:spcPts val="900"/>
              </a:spcAft>
              <a:buClr>
                <a:srgbClr val="0F5494"/>
              </a:buClr>
              <a:buNone/>
            </a:pPr>
            <a:r>
              <a:rPr lang="en-GB" b="1" i="0" dirty="0"/>
              <a:t>Country example: </a:t>
            </a:r>
            <a:r>
              <a:rPr lang="en-GB" i="0" dirty="0"/>
              <a:t>In </a:t>
            </a:r>
            <a:r>
              <a:rPr lang="en-GB" b="1" i="0" dirty="0"/>
              <a:t>Cambodia</a:t>
            </a:r>
            <a:r>
              <a:rPr lang="en-GB" i="0" dirty="0"/>
              <a:t>, joint positions were elaborated by EU donors with regard to the “Everything But Arms” EU trade initiative, as it was seen as having a direct effect on both the country´s development and human rights situation. </a:t>
            </a:r>
          </a:p>
          <a:p>
            <a:pPr marL="0" lvl="0" indent="0" defTabSz="444500">
              <a:lnSpc>
                <a:spcPct val="107000"/>
              </a:lnSpc>
              <a:spcBef>
                <a:spcPts val="0"/>
              </a:spcBef>
              <a:spcAft>
                <a:spcPts val="900"/>
              </a:spcAft>
              <a:buClr>
                <a:srgbClr val="0F5494"/>
              </a:buClr>
              <a:buNone/>
            </a:pPr>
            <a:endParaRPr lang="en-GB" i="0" dirty="0"/>
          </a:p>
          <a:p>
            <a:pPr marL="0" lvl="0" indent="0" defTabSz="444500">
              <a:lnSpc>
                <a:spcPct val="107000"/>
              </a:lnSpc>
              <a:spcBef>
                <a:spcPts val="0"/>
              </a:spcBef>
              <a:spcAft>
                <a:spcPts val="900"/>
              </a:spcAft>
              <a:buClr>
                <a:srgbClr val="0F5494"/>
              </a:buClr>
              <a:buNone/>
            </a:pPr>
            <a:r>
              <a:rPr lang="en-GB" b="1" i="0" dirty="0"/>
              <a:t>3. The process is as important as the product (joint strategy). </a:t>
            </a:r>
            <a:r>
              <a:rPr lang="en-GB" i="0" dirty="0"/>
              <a:t>It shapes the dynamics for implementation and institutionalises a process that can respond to changing context (e.g. </a:t>
            </a:r>
            <a:r>
              <a:rPr lang="en-GB" b="1" i="0" dirty="0"/>
              <a:t>Nicaragua – video on next slide</a:t>
            </a:r>
            <a:r>
              <a:rPr lang="en-GB" i="0" dirty="0"/>
              <a:t>). </a:t>
            </a:r>
          </a:p>
          <a:p>
            <a:pPr marL="0" lvl="0" indent="0" defTabSz="444500">
              <a:lnSpc>
                <a:spcPct val="107000"/>
              </a:lnSpc>
              <a:spcBef>
                <a:spcPts val="0"/>
              </a:spcBef>
              <a:spcAft>
                <a:spcPts val="900"/>
              </a:spcAft>
              <a:buClr>
                <a:srgbClr val="0F5494"/>
              </a:buClr>
              <a:buNone/>
            </a:pPr>
            <a:endParaRPr lang="en-GB" i="0" u="sng" dirty="0"/>
          </a:p>
          <a:p>
            <a:pPr marL="0" lvl="0" indent="0" defTabSz="444500">
              <a:lnSpc>
                <a:spcPct val="107000"/>
              </a:lnSpc>
              <a:spcBef>
                <a:spcPts val="0"/>
              </a:spcBef>
              <a:spcAft>
                <a:spcPts val="900"/>
              </a:spcAft>
              <a:buClr>
                <a:srgbClr val="0F5494"/>
              </a:buClr>
              <a:buNone/>
            </a:pPr>
            <a:r>
              <a:rPr lang="en-GB" sz="800" i="1" u="sng" dirty="0"/>
              <a:t>Sources: </a:t>
            </a:r>
            <a:endParaRPr lang="en-GB" sz="800" i="1" dirty="0"/>
          </a:p>
          <a:p>
            <a:pPr eaLnBrk="0" fontAlgn="base" hangingPunct="0">
              <a:spcBef>
                <a:spcPct val="0"/>
              </a:spcBef>
              <a:spcAft>
                <a:spcPct val="0"/>
              </a:spcAft>
              <a:buClrTx/>
              <a:buNone/>
            </a:pPr>
            <a:r>
              <a:rPr lang="en-US" altLang="x-none" sz="800" b="1" i="1" dirty="0">
                <a:solidFill>
                  <a:srgbClr val="000000"/>
                </a:solidFill>
                <a:latin typeface="Arial Narrow" charset="0"/>
              </a:rPr>
              <a:t>Evaluation of EU Joint Programming process of development cooperation (2011-2015)</a:t>
            </a:r>
            <a:r>
              <a:rPr lang="en-GB" altLang="x-none" sz="800" b="1" i="1" dirty="0">
                <a:solidFill>
                  <a:srgbClr val="000000"/>
                </a:solidFill>
                <a:latin typeface="Arial Narrow" charset="0"/>
              </a:rPr>
              <a:t>    </a:t>
            </a:r>
            <a:endParaRPr lang="fr-FR" altLang="x-none" sz="800" i="1" dirty="0">
              <a:solidFill>
                <a:srgbClr val="000000"/>
              </a:solidFill>
              <a:latin typeface="Arial Narrow" charset="0"/>
            </a:endParaRPr>
          </a:p>
          <a:p>
            <a:pPr eaLnBrk="0" fontAlgn="base" hangingPunct="0">
              <a:spcBef>
                <a:spcPct val="0"/>
              </a:spcBef>
              <a:spcAft>
                <a:spcPct val="0"/>
              </a:spcAft>
              <a:buClrTx/>
              <a:buNone/>
            </a:pPr>
            <a:r>
              <a:rPr lang="en-GB" altLang="x-none" sz="800" i="1" kern="1200" dirty="0">
                <a:solidFill>
                  <a:schemeClr val="accent1">
                    <a:lumMod val="75000"/>
                  </a:schemeClr>
                </a:solidFill>
                <a:latin typeface="Arial Narrow" charset="0"/>
                <a:ea typeface="+mn-ea"/>
                <a:cs typeface="+mn-cs"/>
                <a:hlinkClick r:id="rId3">
                  <a:extLst>
                    <a:ext uri="{A12FA001-AC4F-418D-AE19-62706E023703}">
                      <ahyp:hlinkClr xmlns:ahyp="http://schemas.microsoft.com/office/drawing/2018/hyperlinkcolor" val="tx"/>
                    </a:ext>
                  </a:extLst>
                </a:hlinkClick>
              </a:rPr>
              <a:t>https://europa.eu/capacity4dev/joint-programming/documents/evaluation-eu-joint-programming-process-development-cooperation-2011-2015-executive</a:t>
            </a:r>
            <a:endParaRPr lang="en-GB" sz="800" i="1" dirty="0"/>
          </a:p>
          <a:p>
            <a:pPr marL="0" lvl="0" indent="0" defTabSz="444500">
              <a:lnSpc>
                <a:spcPts val="200"/>
              </a:lnSpc>
              <a:spcBef>
                <a:spcPts val="0"/>
              </a:spcBef>
              <a:spcAft>
                <a:spcPts val="0"/>
              </a:spcAft>
              <a:buClr>
                <a:srgbClr val="0F5494"/>
              </a:buClr>
              <a:buNone/>
            </a:pPr>
            <a:r>
              <a:rPr lang="en-US" sz="800" b="1" i="1" kern="1200" dirty="0">
                <a:solidFill>
                  <a:srgbClr val="000000"/>
                </a:solidFill>
                <a:latin typeface="Arial Narrow" charset="0"/>
                <a:ea typeface="+mn-ea"/>
                <a:cs typeface="+mn-cs"/>
              </a:rPr>
              <a:t>OECD Development Cooperation Peer Review of European Union 2018</a:t>
            </a:r>
            <a:endParaRPr lang="en-GB" sz="800" b="1" i="1" kern="1200" dirty="0">
              <a:solidFill>
                <a:srgbClr val="000000"/>
              </a:solidFill>
              <a:latin typeface="Arial Narrow" charset="0"/>
              <a:ea typeface="+mn-ea"/>
              <a:cs typeface="+mn-cs"/>
            </a:endParaRPr>
          </a:p>
          <a:p>
            <a:pPr marL="0" lvl="0" indent="0" algn="l" defTabSz="444500" rtl="0" eaLnBrk="0" fontAlgn="base" hangingPunct="0">
              <a:lnSpc>
                <a:spcPct val="107000"/>
              </a:lnSpc>
              <a:spcBef>
                <a:spcPct val="0"/>
              </a:spcBef>
              <a:spcAft>
                <a:spcPct val="0"/>
              </a:spcAft>
              <a:buClrTx/>
              <a:buNone/>
            </a:pPr>
            <a:r>
              <a:rPr lang="en-GB" sz="600" i="1" u="sng" kern="1200" dirty="0">
                <a:solidFill>
                  <a:schemeClr val="accent1">
                    <a:lumMod val="75000"/>
                  </a:schemeClr>
                </a:solidFill>
                <a:latin typeface="Arial Narrow" charset="0"/>
                <a:ea typeface="+mn-ea"/>
                <a:cs typeface="+mn-cs"/>
              </a:rPr>
              <a:t>http://www.oecd.org/dac/peer-reviews/European-Union-2018-MFR.pdf </a:t>
            </a:r>
          </a:p>
        </p:txBody>
      </p:sp>
      <p:sp>
        <p:nvSpPr>
          <p:cNvPr id="32772" name="Slide Number Placeholder 3">
            <a:extLst>
              <a:ext uri="{FF2B5EF4-FFF2-40B4-BE49-F238E27FC236}">
                <a16:creationId xmlns:a16="http://schemas.microsoft.com/office/drawing/2014/main" id="{26B174E0-3918-4712-AF9B-3DC966C3D069}"/>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6478CE92-2627-47E3-B3E1-92AD8A151B6E}" type="slidenum">
              <a:rPr lang="en-GB" altLang="en-US" smtClean="0">
                <a:solidFill>
                  <a:schemeClr val="tx1"/>
                </a:solidFill>
                <a:latin typeface="Arial" panose="020B0604020202020204" pitchFamily="34" charset="0"/>
              </a:rPr>
              <a:pPr/>
              <a:t>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9844347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47B505D9-AFEB-443D-ACE1-DD122FA40C13}"/>
              </a:ext>
            </a:extLst>
          </p:cNvPr>
          <p:cNvSpPr>
            <a:spLocks noGrp="1" noRot="1" noChangeAspect="1" noChangeArrowheads="1" noTextEdit="1"/>
          </p:cNvSpPr>
          <p:nvPr>
            <p:ph type="sldImg"/>
          </p:nvPr>
        </p:nvSpPr>
        <p:spPr>
          <a:ln/>
        </p:spPr>
      </p:sp>
      <p:sp>
        <p:nvSpPr>
          <p:cNvPr id="32771" name="Notes Placeholder 2">
            <a:extLst>
              <a:ext uri="{FF2B5EF4-FFF2-40B4-BE49-F238E27FC236}">
                <a16:creationId xmlns:a16="http://schemas.microsoft.com/office/drawing/2014/main" id="{0178D644-013F-4B74-8561-253A30B38855}"/>
              </a:ext>
            </a:extLst>
          </p:cNvPr>
          <p:cNvSpPr>
            <a:spLocks noGrp="1" noChangeArrowheads="1"/>
          </p:cNvSpPr>
          <p:nvPr>
            <p:ph type="body" idx="1"/>
          </p:nvPr>
        </p:nvSpPr>
        <p:spPr>
          <a:noFill/>
        </p:spPr>
        <p:txBody>
          <a:bodyPr/>
          <a:lstStyle/>
          <a:p>
            <a:r>
              <a:rPr lang="en-GB" altLang="en-US" dirty="0"/>
              <a:t>A </a:t>
            </a:r>
            <a:r>
              <a:rPr lang="en-GB" altLang="en-US" b="1" dirty="0"/>
              <a:t>global learning event on Joint Programming </a:t>
            </a:r>
            <a:r>
              <a:rPr lang="en-GB" altLang="en-US" dirty="0"/>
              <a:t>organized in December 2018 in Cambodia allowed for interaction and exchanges of lessons learnt between </a:t>
            </a:r>
            <a:r>
              <a:rPr lang="en-GB" altLang="en-US" u="sng" dirty="0"/>
              <a:t>country-based colleagues and HQ-based staff </a:t>
            </a:r>
            <a:r>
              <a:rPr lang="en-GB" altLang="en-US" dirty="0"/>
              <a:t>about the process. </a:t>
            </a:r>
          </a:p>
          <a:p>
            <a:endParaRPr lang="en-GB" altLang="en-US" dirty="0"/>
          </a:p>
          <a:p>
            <a:r>
              <a:rPr lang="en-GB" altLang="en-US" dirty="0"/>
              <a:t>The main message was that JP needs </a:t>
            </a:r>
            <a:r>
              <a:rPr lang="en-GB" altLang="en-US" b="1" dirty="0"/>
              <a:t>become “part of our DNA”: </a:t>
            </a:r>
            <a:r>
              <a:rPr lang="en-GB" altLang="en-US" dirty="0"/>
              <a:t>It needs to be formulated, understood and presented, both at country and HQ levels, as the preferred approach because it delivers better results. Existing HQ commitments to the process at global level need to be operationalized through procedures and rules which facilitate Joint Programming implementation at country level.</a:t>
            </a:r>
          </a:p>
          <a:p>
            <a:r>
              <a:rPr lang="en-GB" altLang="en-US" b="1" dirty="0"/>
              <a:t>Country example (</a:t>
            </a:r>
            <a:r>
              <a:rPr lang="en-GB" altLang="en-US" b="1" i="1" dirty="0"/>
              <a:t>add EU MS HQ good practice on JP integration into policies, guidance and support to country level</a:t>
            </a:r>
            <a:r>
              <a:rPr lang="en-GB" altLang="en-US" b="1" dirty="0"/>
              <a:t>): ?</a:t>
            </a:r>
          </a:p>
          <a:p>
            <a:endParaRPr lang="en-GB" altLang="en-US" dirty="0"/>
          </a:p>
          <a:p>
            <a:r>
              <a:rPr lang="en-GB" altLang="en-US" dirty="0"/>
              <a:t>“</a:t>
            </a:r>
            <a:r>
              <a:rPr lang="en-GB" altLang="en-US" b="1" dirty="0"/>
              <a:t>Learning by doing” </a:t>
            </a:r>
            <a:r>
              <a:rPr lang="en-GB" altLang="en-US" dirty="0"/>
              <a:t>is key here as the advantages of joint programming will only appear JP is put into practice: An option is to start with some </a:t>
            </a:r>
            <a:r>
              <a:rPr lang="en-GB" altLang="en-US" b="1" dirty="0"/>
              <a:t>“low-hanging fruits” </a:t>
            </a:r>
            <a:r>
              <a:rPr lang="en-GB" altLang="en-US" dirty="0"/>
              <a:t>– for example improved information-sharing, increasing joint dialogue and joint missions/ retreats etc, in order to test and demonstrate the efficiency and effectiveness of the JP approach. This was the approach adopted, for example, by </a:t>
            </a:r>
            <a:r>
              <a:rPr lang="en-GB" altLang="en-US" b="1" dirty="0"/>
              <a:t>Honduras</a:t>
            </a:r>
            <a:r>
              <a:rPr lang="en-GB" altLang="en-US" b="0" dirty="0"/>
              <a:t>, as a starting point for the implementation of their strategy</a:t>
            </a:r>
            <a:r>
              <a:rPr lang="en-GB" altLang="en-US" b="1" dirty="0"/>
              <a:t>. </a:t>
            </a:r>
          </a:p>
        </p:txBody>
      </p:sp>
      <p:sp>
        <p:nvSpPr>
          <p:cNvPr id="32772" name="Slide Number Placeholder 3">
            <a:extLst>
              <a:ext uri="{FF2B5EF4-FFF2-40B4-BE49-F238E27FC236}">
                <a16:creationId xmlns:a16="http://schemas.microsoft.com/office/drawing/2014/main" id="{26B174E0-3918-4712-AF9B-3DC966C3D069}"/>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6478CE92-2627-47E3-B3E1-92AD8A151B6E}" type="slidenum">
              <a:rPr lang="en-GB" altLang="en-US" smtClean="0">
                <a:solidFill>
                  <a:schemeClr val="tx1"/>
                </a:solidFill>
                <a:latin typeface="Arial" panose="020B0604020202020204" pitchFamily="34" charset="0"/>
              </a:rPr>
              <a:pPr/>
              <a:t>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40175054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191000" y="153988"/>
            <a:ext cx="1957388" cy="1468437"/>
          </a:xfrm>
        </p:spPr>
      </p:sp>
      <p:sp>
        <p:nvSpPr>
          <p:cNvPr id="3" name="Notes Placeholder 2"/>
          <p:cNvSpPr>
            <a:spLocks noGrp="1"/>
          </p:cNvSpPr>
          <p:nvPr>
            <p:ph type="body" idx="1"/>
          </p:nvPr>
        </p:nvSpPr>
        <p:spPr>
          <a:xfrm>
            <a:off x="302493" y="2010992"/>
            <a:ext cx="6192688" cy="7417172"/>
          </a:xfrm>
        </p:spPr>
        <p:txBody>
          <a:bodyPr/>
          <a:lstStyle/>
          <a:p>
            <a:r>
              <a:rPr lang="en-GB" sz="1200" b="1" kern="1200" dirty="0">
                <a:solidFill>
                  <a:schemeClr val="tx1"/>
                </a:solidFill>
                <a:effectLst/>
                <a:latin typeface="Arial" panose="020B0604020202020204" pitchFamily="34" charset="0"/>
                <a:ea typeface="+mn-ea"/>
                <a:cs typeface="+mn-cs"/>
              </a:rPr>
              <a:t>Trainer:</a:t>
            </a:r>
            <a:endParaRPr lang="es-ES" sz="1200" kern="1200" dirty="0">
              <a:solidFill>
                <a:schemeClr val="tx1"/>
              </a:solidFill>
              <a:effectLst/>
              <a:latin typeface="Arial" panose="020B0604020202020204" pitchFamily="34" charset="0"/>
              <a:ea typeface="+mn-ea"/>
              <a:cs typeface="+mn-cs"/>
            </a:endParaRPr>
          </a:p>
          <a:p>
            <a:r>
              <a:rPr lang="en-GB" sz="1200" kern="1200" dirty="0">
                <a:solidFill>
                  <a:schemeClr val="tx1"/>
                </a:solidFill>
                <a:effectLst/>
                <a:latin typeface="Arial" panose="020B0604020202020204" pitchFamily="34" charset="0"/>
                <a:ea typeface="+mn-ea"/>
                <a:cs typeface="+mn-cs"/>
              </a:rPr>
              <a:t>The Joint Programming process is comparable with the Project Cycle Management model, </a:t>
            </a:r>
            <a:r>
              <a:rPr lang="en-GB" sz="1200" b="1" kern="1200" dirty="0">
                <a:solidFill>
                  <a:schemeClr val="tx1"/>
                </a:solidFill>
                <a:effectLst/>
                <a:latin typeface="Arial" panose="020B0604020202020204" pitchFamily="34" charset="0"/>
                <a:ea typeface="+mn-ea"/>
                <a:cs typeface="+mn-cs"/>
              </a:rPr>
              <a:t>except that you can start at any stage: Every phase provides entry points.</a:t>
            </a:r>
            <a:endParaRPr lang="es-ES" sz="1200" kern="1200" dirty="0">
              <a:solidFill>
                <a:schemeClr val="tx1"/>
              </a:solidFill>
              <a:effectLst/>
              <a:latin typeface="Arial" panose="020B0604020202020204" pitchFamily="34" charset="0"/>
              <a:ea typeface="+mn-ea"/>
              <a:cs typeface="+mn-cs"/>
            </a:endParaRPr>
          </a:p>
          <a:p>
            <a:r>
              <a:rPr lang="en-GB" sz="1200" kern="1200" dirty="0">
                <a:solidFill>
                  <a:schemeClr val="tx1"/>
                </a:solidFill>
                <a:effectLst/>
                <a:latin typeface="Arial" panose="020B0604020202020204" pitchFamily="34" charset="0"/>
                <a:ea typeface="+mn-ea"/>
                <a:cs typeface="+mn-cs"/>
              </a:rPr>
              <a:t>I will briefly take you through the different JP phases by showing how each of them can add value to your day-to-day work and providing a few country examples to illustrate how it is done in practice. If you need more details about the “how” of the process, please note that the </a:t>
            </a:r>
            <a:r>
              <a:rPr lang="en-GB" sz="1200" b="1" kern="1200" dirty="0">
                <a:solidFill>
                  <a:schemeClr val="tx1"/>
                </a:solidFill>
                <a:effectLst/>
                <a:latin typeface="Arial" panose="020B0604020202020204" pitchFamily="34" charset="0"/>
                <a:ea typeface="+mn-ea"/>
                <a:cs typeface="+mn-cs"/>
              </a:rPr>
              <a:t>JP Guidance </a:t>
            </a:r>
            <a:r>
              <a:rPr lang="en-GB" sz="1200" kern="1200" dirty="0">
                <a:solidFill>
                  <a:schemeClr val="tx1"/>
                </a:solidFill>
                <a:effectLst/>
                <a:latin typeface="Arial" panose="020B0604020202020204" pitchFamily="34" charset="0"/>
                <a:ea typeface="+mn-ea"/>
                <a:cs typeface="+mn-cs"/>
              </a:rPr>
              <a:t>outlines the key steps to take at each stage of the JP process. It includes many country case studies, as well as sample templates which can be used for specific components of the process. </a:t>
            </a:r>
            <a:endParaRPr lang="es-ES" sz="1200" kern="1200" dirty="0">
              <a:solidFill>
                <a:schemeClr val="tx1"/>
              </a:solidFill>
              <a:effectLst/>
              <a:latin typeface="Arial" panose="020B0604020202020204" pitchFamily="34" charset="0"/>
              <a:ea typeface="+mn-ea"/>
              <a:cs typeface="+mn-cs"/>
            </a:endParaRPr>
          </a:p>
          <a:p>
            <a:r>
              <a:rPr lang="en-GB" sz="1200" kern="1200" dirty="0">
                <a:solidFill>
                  <a:schemeClr val="tx1"/>
                </a:solidFill>
                <a:effectLst/>
                <a:latin typeface="Arial" panose="020B0604020202020204" pitchFamily="34" charset="0"/>
                <a:ea typeface="+mn-ea"/>
                <a:cs typeface="+mn-cs"/>
              </a:rPr>
              <a:t>(USE THE MOUSE TO CLICK THROUGH THE SHADED AREAS IN SLIDESHOW MODE) :</a:t>
            </a:r>
          </a:p>
          <a:p>
            <a:endParaRPr lang="es-ES" sz="1200" kern="1200" dirty="0">
              <a:solidFill>
                <a:schemeClr val="tx1"/>
              </a:solidFill>
              <a:effectLst/>
              <a:latin typeface="Arial" panose="020B0604020202020204" pitchFamily="34" charset="0"/>
              <a:ea typeface="+mn-ea"/>
              <a:cs typeface="+mn-cs"/>
            </a:endParaRPr>
          </a:p>
          <a:p>
            <a:pPr lvl="0"/>
            <a:r>
              <a:rPr lang="en-GB" sz="1200" kern="1200" dirty="0">
                <a:solidFill>
                  <a:schemeClr val="tx1"/>
                </a:solidFill>
                <a:effectLst/>
                <a:latin typeface="Arial" panose="020B0604020202020204" pitchFamily="34" charset="0"/>
                <a:ea typeface="+mn-ea"/>
                <a:cs typeface="+mn-cs"/>
              </a:rPr>
              <a:t>1. With the SDGs at the centre, JP typically begins with a </a:t>
            </a:r>
            <a:r>
              <a:rPr lang="en-GB" sz="1200" b="1" kern="1200" dirty="0">
                <a:solidFill>
                  <a:schemeClr val="tx1"/>
                </a:solidFill>
                <a:effectLst/>
                <a:latin typeface="Arial" panose="020B0604020202020204" pitchFamily="34" charset="0"/>
                <a:ea typeface="+mn-ea"/>
                <a:cs typeface="+mn-cs"/>
              </a:rPr>
              <a:t>Scoping Study, </a:t>
            </a:r>
            <a:r>
              <a:rPr lang="en-GB" sz="1200" kern="1200" dirty="0">
                <a:solidFill>
                  <a:schemeClr val="tx1"/>
                </a:solidFill>
                <a:effectLst/>
                <a:latin typeface="Arial" panose="020B0604020202020204" pitchFamily="34" charset="0"/>
                <a:ea typeface="+mn-ea"/>
                <a:cs typeface="+mn-cs"/>
              </a:rPr>
              <a:t>which is about assessing the added value of a joint approach to external action (beyond development aid). Hence, it allows for a more holistic perspective on alignment, by looking at what the European contribution as a whole does – and can – bring to the partner country´s development. As it is not limited to development, non-development actors, including </a:t>
            </a:r>
            <a:r>
              <a:rPr lang="en-GB" sz="1200" kern="1200" dirty="0" err="1">
                <a:solidFill>
                  <a:schemeClr val="tx1"/>
                </a:solidFill>
                <a:effectLst/>
                <a:latin typeface="Arial" panose="020B0604020202020204" pitchFamily="34" charset="0"/>
                <a:ea typeface="+mn-ea"/>
                <a:cs typeface="+mn-cs"/>
              </a:rPr>
              <a:t>HoMs</a:t>
            </a:r>
            <a:r>
              <a:rPr lang="en-GB" sz="1200" kern="1200" dirty="0">
                <a:solidFill>
                  <a:schemeClr val="tx1"/>
                </a:solidFill>
                <a:effectLst/>
                <a:latin typeface="Arial" panose="020B0604020202020204" pitchFamily="34" charset="0"/>
                <a:ea typeface="+mn-ea"/>
                <a:cs typeface="+mn-cs"/>
              </a:rPr>
              <a:t> and political advisors should be involved. If there is agreement to explore JP further, then a </a:t>
            </a:r>
            <a:r>
              <a:rPr lang="en-GB" sz="1200" b="1" kern="1200" dirty="0">
                <a:solidFill>
                  <a:schemeClr val="tx1"/>
                </a:solidFill>
                <a:effectLst/>
                <a:latin typeface="Arial" panose="020B0604020202020204" pitchFamily="34" charset="0"/>
                <a:ea typeface="+mn-ea"/>
                <a:cs typeface="+mn-cs"/>
              </a:rPr>
              <a:t>Road Map </a:t>
            </a:r>
            <a:r>
              <a:rPr lang="en-GB" sz="1200" kern="1200" dirty="0">
                <a:solidFill>
                  <a:schemeClr val="tx1"/>
                </a:solidFill>
                <a:effectLst/>
                <a:latin typeface="Arial" panose="020B0604020202020204" pitchFamily="34" charset="0"/>
                <a:ea typeface="+mn-ea"/>
                <a:cs typeface="+mn-cs"/>
              </a:rPr>
              <a:t>is developed. The Road Map sets a path for bringing other partners into the discussion and begins to identify issues that JP can address. </a:t>
            </a:r>
            <a:endParaRPr lang="es-ES" sz="1200" kern="1200" dirty="0">
              <a:solidFill>
                <a:schemeClr val="tx1"/>
              </a:solidFill>
              <a:effectLst/>
              <a:latin typeface="Arial" panose="020B0604020202020204" pitchFamily="34" charset="0"/>
              <a:ea typeface="+mn-ea"/>
              <a:cs typeface="+mn-cs"/>
            </a:endParaRPr>
          </a:p>
          <a:p>
            <a:r>
              <a:rPr lang="en-GB" sz="1200" b="1" kern="1200" dirty="0">
                <a:solidFill>
                  <a:schemeClr val="tx1"/>
                </a:solidFill>
                <a:effectLst/>
                <a:latin typeface="Arial" panose="020B0604020202020204" pitchFamily="34" charset="0"/>
                <a:ea typeface="+mn-ea"/>
                <a:cs typeface="+mn-cs"/>
              </a:rPr>
              <a:t>Country example: </a:t>
            </a:r>
            <a:r>
              <a:rPr lang="en-GB" sz="1200" kern="1200" dirty="0">
                <a:solidFill>
                  <a:schemeClr val="tx1"/>
                </a:solidFill>
                <a:effectLst/>
                <a:latin typeface="Arial" panose="020B0604020202020204" pitchFamily="34" charset="0"/>
                <a:ea typeface="+mn-ea"/>
                <a:cs typeface="+mn-cs"/>
              </a:rPr>
              <a:t>In </a:t>
            </a:r>
            <a:r>
              <a:rPr lang="en-GB" sz="1200" b="1" kern="1200" dirty="0">
                <a:solidFill>
                  <a:schemeClr val="tx1"/>
                </a:solidFill>
                <a:effectLst/>
                <a:latin typeface="Arial" panose="020B0604020202020204" pitchFamily="34" charset="0"/>
                <a:ea typeface="+mn-ea"/>
                <a:cs typeface="+mn-cs"/>
              </a:rPr>
              <a:t>Burundi</a:t>
            </a:r>
            <a:r>
              <a:rPr lang="en-GB" sz="1200" kern="1200" dirty="0">
                <a:solidFill>
                  <a:schemeClr val="tx1"/>
                </a:solidFill>
                <a:effectLst/>
                <a:latin typeface="Arial" panose="020B0604020202020204" pitchFamily="34" charset="0"/>
                <a:ea typeface="+mn-ea"/>
                <a:cs typeface="+mn-cs"/>
              </a:rPr>
              <a:t>, It was important to assess both the feasibility and the added value of a JP exercise in light of the country´s very particular political context: Due to the application of Art. 96 of the Cotonou Agreement, the EU was not allowed to channel any aid directly to the government and the dialogue between EU donors and the government was therefore non-existent. This put the ownership principle of JP into question. However, during the JP scoping exercise, European donors concluded that speaking as one voice and ensuring European aid is coordinated and coherent was particularly important in such a difficult context – notably, JP was seen as a means to come to joint position on how to interpret Art. 96 and what impact it should have on day-to-day programme management. It was agreed that ownership would gradually be improved, by notably starting to work at the level of local authorities. </a:t>
            </a:r>
          </a:p>
          <a:p>
            <a:endParaRPr lang="es-ES" sz="1200" kern="1200" dirty="0">
              <a:solidFill>
                <a:schemeClr val="tx1"/>
              </a:solidFill>
              <a:effectLst/>
              <a:latin typeface="Arial" panose="020B0604020202020204" pitchFamily="34" charset="0"/>
              <a:ea typeface="+mn-ea"/>
              <a:cs typeface="+mn-cs"/>
            </a:endParaRPr>
          </a:p>
          <a:p>
            <a:pPr lvl="0"/>
            <a:r>
              <a:rPr lang="en-GB" sz="1200" b="1" kern="1200" dirty="0">
                <a:solidFill>
                  <a:schemeClr val="tx1"/>
                </a:solidFill>
                <a:effectLst/>
                <a:latin typeface="Arial" panose="020B0604020202020204" pitchFamily="34" charset="0"/>
                <a:ea typeface="+mn-ea"/>
                <a:cs typeface="+mn-cs"/>
              </a:rPr>
              <a:t>2. Joint analysis </a:t>
            </a:r>
            <a:r>
              <a:rPr lang="en-GB" sz="1200" kern="1200" dirty="0">
                <a:solidFill>
                  <a:schemeClr val="tx1"/>
                </a:solidFill>
                <a:effectLst/>
                <a:latin typeface="Arial" panose="020B0604020202020204" pitchFamily="34" charset="0"/>
                <a:ea typeface="+mn-ea"/>
                <a:cs typeface="+mn-cs"/>
              </a:rPr>
              <a:t>provides JP members with a common understanding of the country context while avoiding to have to come up with time-consuming individual assessments. A </a:t>
            </a:r>
            <a:r>
              <a:rPr lang="en-GB" sz="1200" b="1" kern="1200" dirty="0">
                <a:solidFill>
                  <a:schemeClr val="tx1"/>
                </a:solidFill>
                <a:effectLst/>
                <a:latin typeface="Arial" panose="020B0604020202020204" pitchFamily="34" charset="0"/>
                <a:ea typeface="+mn-ea"/>
                <a:cs typeface="+mn-cs"/>
              </a:rPr>
              <a:t>mapping of SDG  nationalization and localisation processes and actors </a:t>
            </a:r>
            <a:r>
              <a:rPr lang="en-GB" sz="1200" kern="1200" dirty="0">
                <a:solidFill>
                  <a:schemeClr val="tx1"/>
                </a:solidFill>
                <a:effectLst/>
                <a:latin typeface="Arial" panose="020B0604020202020204" pitchFamily="34" charset="0"/>
                <a:ea typeface="+mn-ea"/>
                <a:cs typeface="+mn-cs"/>
              </a:rPr>
              <a:t>in country, which should be part of any joint analysis exercise (DEVCO guidance has been developed to that end). This can further be of added value to any programme design process in the partner country, as it allows to assess which SDGs have been prioritized and are measurable at national level.</a:t>
            </a:r>
            <a:endParaRPr lang="es-ES" sz="1200" kern="1200" dirty="0">
              <a:solidFill>
                <a:schemeClr val="tx1"/>
              </a:solidFill>
              <a:effectLst/>
              <a:latin typeface="Arial" panose="020B0604020202020204" pitchFamily="34" charset="0"/>
              <a:ea typeface="+mn-ea"/>
              <a:cs typeface="+mn-cs"/>
            </a:endParaRPr>
          </a:p>
          <a:p>
            <a:r>
              <a:rPr lang="en-GB" sz="1200" b="1" kern="1200" dirty="0">
                <a:solidFill>
                  <a:schemeClr val="tx1"/>
                </a:solidFill>
                <a:effectLst/>
                <a:latin typeface="Arial" panose="020B0604020202020204" pitchFamily="34" charset="0"/>
                <a:ea typeface="+mn-ea"/>
                <a:cs typeface="+mn-cs"/>
              </a:rPr>
              <a:t>Country examples:</a:t>
            </a:r>
            <a:r>
              <a:rPr lang="en-GB" sz="1200" kern="1200" dirty="0">
                <a:solidFill>
                  <a:schemeClr val="tx1"/>
                </a:solidFill>
                <a:effectLst/>
                <a:latin typeface="Arial" panose="020B0604020202020204" pitchFamily="34" charset="0"/>
                <a:ea typeface="+mn-ea"/>
                <a:cs typeface="+mn-cs"/>
              </a:rPr>
              <a:t> In </a:t>
            </a:r>
            <a:r>
              <a:rPr lang="en-GB" sz="1200" b="1" kern="1200" dirty="0">
                <a:solidFill>
                  <a:schemeClr val="tx1"/>
                </a:solidFill>
                <a:effectLst/>
                <a:latin typeface="Arial" panose="020B0604020202020204" pitchFamily="34" charset="0"/>
                <a:ea typeface="+mn-ea"/>
                <a:cs typeface="+mn-cs"/>
              </a:rPr>
              <a:t>Yemen and Libya</a:t>
            </a:r>
            <a:r>
              <a:rPr lang="en-GB" sz="1200" kern="1200" dirty="0">
                <a:solidFill>
                  <a:schemeClr val="tx1"/>
                </a:solidFill>
                <a:effectLst/>
                <a:latin typeface="Arial" panose="020B0604020202020204" pitchFamily="34" charset="0"/>
                <a:ea typeface="+mn-ea"/>
                <a:cs typeface="+mn-cs"/>
              </a:rPr>
              <a:t>, a joint and regularly updated conflict and risk analysis was seen as the most important aspect of joint programming. Related workshops were conducted in the respective evacuation countries (Jordan for Yemen; Tunisia for Libya) and led to a more conflict-sensitive (bilateral) programming among EU donors. So, far, JP has been limited to this joint analysis exercise, due to the particularly challenging circumstances in both countries. However, it has set the basis for progressively moving towards a full joint programming exercise.</a:t>
            </a:r>
            <a:endParaRPr lang="es-ES" sz="1200" kern="1200" dirty="0">
              <a:solidFill>
                <a:schemeClr val="tx1"/>
              </a:solidFill>
              <a:effectLst/>
              <a:latin typeface="Arial" panose="020B0604020202020204" pitchFamily="34" charset="0"/>
              <a:ea typeface="+mn-ea"/>
              <a:cs typeface="+mn-cs"/>
            </a:endParaRPr>
          </a:p>
          <a:p>
            <a:r>
              <a:rPr lang="en-GB" sz="1200" kern="1200" dirty="0">
                <a:solidFill>
                  <a:schemeClr val="tx1"/>
                </a:solidFill>
                <a:effectLst/>
                <a:latin typeface="Arial" panose="020B0604020202020204" pitchFamily="34" charset="0"/>
                <a:ea typeface="+mn-ea"/>
                <a:cs typeface="+mn-cs"/>
              </a:rPr>
              <a:t>In </a:t>
            </a:r>
            <a:r>
              <a:rPr lang="en-GB" sz="1200" b="1" kern="1200" dirty="0">
                <a:solidFill>
                  <a:schemeClr val="tx1"/>
                </a:solidFill>
                <a:effectLst/>
                <a:latin typeface="Arial" panose="020B0604020202020204" pitchFamily="34" charset="0"/>
                <a:ea typeface="+mn-ea"/>
                <a:cs typeface="+mn-cs"/>
              </a:rPr>
              <a:t>Honduras</a:t>
            </a:r>
            <a:r>
              <a:rPr lang="en-GB" sz="1200" kern="1200" dirty="0">
                <a:solidFill>
                  <a:schemeClr val="tx1"/>
                </a:solidFill>
                <a:effectLst/>
                <a:latin typeface="Arial" panose="020B0604020202020204" pitchFamily="34" charset="0"/>
                <a:ea typeface="+mn-ea"/>
                <a:cs typeface="+mn-cs"/>
              </a:rPr>
              <a:t>, meetings organized with the government and the UN during a JP mission helped clarifying the status of nationalization and localization processes, as well as the potential entry points and role for EU donors in supporting these processes. </a:t>
            </a:r>
            <a:endParaRPr lang="es-ES" sz="1200" kern="1200" dirty="0">
              <a:solidFill>
                <a:schemeClr val="tx1"/>
              </a:solidFill>
              <a:effectLst/>
              <a:latin typeface="Arial" panose="020B0604020202020204" pitchFamily="34" charset="0"/>
              <a:ea typeface="+mn-ea"/>
              <a:cs typeface="+mn-cs"/>
            </a:endParaRPr>
          </a:p>
          <a:p>
            <a:pPr lvl="0"/>
            <a:endParaRPr lang="en-GB" sz="1200" b="1" kern="1200" dirty="0">
              <a:solidFill>
                <a:schemeClr val="tx1"/>
              </a:solidFill>
              <a:effectLst/>
              <a:latin typeface="Arial" panose="020B0604020202020204" pitchFamily="34" charset="0"/>
              <a:ea typeface="+mn-ea"/>
              <a:cs typeface="+mn-cs"/>
            </a:endParaRPr>
          </a:p>
          <a:p>
            <a:pPr lvl="0"/>
            <a:r>
              <a:rPr lang="en-GB" sz="1200" b="1" kern="1200" dirty="0">
                <a:solidFill>
                  <a:schemeClr val="tx1"/>
                </a:solidFill>
                <a:effectLst/>
                <a:latin typeface="Arial" panose="020B0604020202020204" pitchFamily="34" charset="0"/>
                <a:ea typeface="+mn-ea"/>
                <a:cs typeface="+mn-cs"/>
              </a:rPr>
              <a:t>3. The joint response</a:t>
            </a:r>
            <a:r>
              <a:rPr lang="en-GB" sz="1200" kern="1200" dirty="0">
                <a:solidFill>
                  <a:schemeClr val="tx1"/>
                </a:solidFill>
                <a:effectLst/>
                <a:latin typeface="Arial" panose="020B0604020202020204" pitchFamily="34" charset="0"/>
                <a:ea typeface="+mn-ea"/>
                <a:cs typeface="+mn-cs"/>
              </a:rPr>
              <a:t> then sets the joint objectives which can ultimately guide the formulation of bilateral strategies and programmes. The recommendation here is that EU donors (</a:t>
            </a:r>
            <a:r>
              <a:rPr lang="en-GB" sz="1200" kern="1200" dirty="0" err="1">
                <a:solidFill>
                  <a:schemeClr val="tx1"/>
                </a:solidFill>
                <a:effectLst/>
                <a:latin typeface="Arial" panose="020B0604020202020204" pitchFamily="34" charset="0"/>
                <a:ea typeface="+mn-ea"/>
                <a:cs typeface="+mn-cs"/>
              </a:rPr>
              <a:t>HoMs</a:t>
            </a:r>
            <a:r>
              <a:rPr lang="en-GB" sz="1200" kern="1200" dirty="0">
                <a:solidFill>
                  <a:schemeClr val="tx1"/>
                </a:solidFill>
                <a:effectLst/>
                <a:latin typeface="Arial" panose="020B0604020202020204" pitchFamily="34" charset="0"/>
                <a:ea typeface="+mn-ea"/>
                <a:cs typeface="+mn-cs"/>
              </a:rPr>
              <a:t> and </a:t>
            </a:r>
            <a:r>
              <a:rPr lang="en-GB" sz="1200" kern="1200" dirty="0" err="1">
                <a:solidFill>
                  <a:schemeClr val="tx1"/>
                </a:solidFill>
                <a:effectLst/>
                <a:latin typeface="Arial" panose="020B0604020202020204" pitchFamily="34" charset="0"/>
                <a:ea typeface="+mn-ea"/>
                <a:cs typeface="+mn-cs"/>
              </a:rPr>
              <a:t>HoCs</a:t>
            </a:r>
            <a:r>
              <a:rPr lang="en-GB" sz="1200" kern="1200" dirty="0">
                <a:solidFill>
                  <a:schemeClr val="tx1"/>
                </a:solidFill>
                <a:effectLst/>
                <a:latin typeface="Arial" panose="020B0604020202020204" pitchFamily="34" charset="0"/>
                <a:ea typeface="+mn-ea"/>
                <a:cs typeface="+mn-cs"/>
              </a:rPr>
              <a:t>) select a limited number of overarching, strategic objectives which do not necessarily cover all sectors of European intervention. Selected priorities should be reflective of areas where the joint approach has a particular added value. </a:t>
            </a:r>
            <a:endParaRPr lang="es-ES" sz="1200" kern="1200" dirty="0">
              <a:solidFill>
                <a:schemeClr val="tx1"/>
              </a:solidFill>
              <a:effectLst/>
              <a:latin typeface="Arial" panose="020B0604020202020204" pitchFamily="34" charset="0"/>
              <a:ea typeface="+mn-ea"/>
              <a:cs typeface="+mn-cs"/>
            </a:endParaRPr>
          </a:p>
          <a:p>
            <a:r>
              <a:rPr lang="en-GB" sz="1200" b="1" kern="1200" dirty="0">
                <a:solidFill>
                  <a:schemeClr val="tx1"/>
                </a:solidFill>
                <a:effectLst/>
                <a:latin typeface="Arial" panose="020B0604020202020204" pitchFamily="34" charset="0"/>
                <a:ea typeface="+mn-ea"/>
                <a:cs typeface="+mn-cs"/>
              </a:rPr>
              <a:t>Country example: </a:t>
            </a:r>
            <a:r>
              <a:rPr lang="en-GB" sz="1200" kern="1200" dirty="0">
                <a:solidFill>
                  <a:schemeClr val="tx1"/>
                </a:solidFill>
                <a:effectLst/>
                <a:latin typeface="Arial" panose="020B0604020202020204" pitchFamily="34" charset="0"/>
                <a:ea typeface="+mn-ea"/>
                <a:cs typeface="+mn-cs"/>
              </a:rPr>
              <a:t>In </a:t>
            </a:r>
            <a:r>
              <a:rPr lang="en-GB" sz="1200" b="1" kern="1200" dirty="0">
                <a:solidFill>
                  <a:schemeClr val="tx1"/>
                </a:solidFill>
                <a:effectLst/>
                <a:latin typeface="Arial" panose="020B0604020202020204" pitchFamily="34" charset="0"/>
                <a:ea typeface="+mn-ea"/>
                <a:cs typeface="+mn-cs"/>
              </a:rPr>
              <a:t>Burkina Faso</a:t>
            </a:r>
            <a:r>
              <a:rPr lang="en-GB" sz="1200" kern="1200" dirty="0">
                <a:solidFill>
                  <a:schemeClr val="tx1"/>
                </a:solidFill>
                <a:effectLst/>
                <a:latin typeface="Arial" panose="020B0604020202020204" pitchFamily="34" charset="0"/>
                <a:ea typeface="+mn-ea"/>
                <a:cs typeface="+mn-cs"/>
              </a:rPr>
              <a:t>, JP is mainly being used to advance cross-cutting issues, such as gender equality, civil society participation, human rights etc, where EU donors had already elaborated joint strategies. JP was used as an umbrella framework allowing for the elaboration of a general approach on how to systematically take these joint positions forward within the policy dialogue. </a:t>
            </a:r>
            <a:endParaRPr lang="es-ES" sz="1200" kern="1200" dirty="0">
              <a:solidFill>
                <a:schemeClr val="tx1"/>
              </a:solidFill>
              <a:effectLst/>
              <a:latin typeface="Arial" panose="020B0604020202020204" pitchFamily="34" charset="0"/>
              <a:ea typeface="+mn-ea"/>
              <a:cs typeface="+mn-cs"/>
            </a:endParaRPr>
          </a:p>
          <a:p>
            <a:pPr lvl="0"/>
            <a:endParaRPr lang="en-GB" sz="1200" kern="1200" dirty="0">
              <a:solidFill>
                <a:schemeClr val="tx1"/>
              </a:solidFill>
              <a:effectLst/>
              <a:latin typeface="Arial" panose="020B0604020202020204" pitchFamily="34" charset="0"/>
              <a:ea typeface="+mn-ea"/>
              <a:cs typeface="+mn-cs"/>
            </a:endParaRPr>
          </a:p>
          <a:p>
            <a:pPr lvl="0"/>
            <a:r>
              <a:rPr lang="en-GB" sz="1200" kern="1200" dirty="0">
                <a:solidFill>
                  <a:schemeClr val="tx1"/>
                </a:solidFill>
                <a:effectLst/>
                <a:latin typeface="Arial" panose="020B0604020202020204" pitchFamily="34" charset="0"/>
                <a:ea typeface="+mn-ea"/>
                <a:cs typeface="+mn-cs"/>
              </a:rPr>
              <a:t>4. The </a:t>
            </a:r>
            <a:r>
              <a:rPr lang="en-GB" sz="1200" b="1" kern="1200" dirty="0">
                <a:solidFill>
                  <a:schemeClr val="tx1"/>
                </a:solidFill>
                <a:effectLst/>
                <a:latin typeface="Arial" panose="020B0604020202020204" pitchFamily="34" charset="0"/>
                <a:ea typeface="+mn-ea"/>
                <a:cs typeface="+mn-cs"/>
              </a:rPr>
              <a:t>joint results framework</a:t>
            </a:r>
            <a:r>
              <a:rPr lang="en-GB" sz="1200" kern="1200" dirty="0">
                <a:solidFill>
                  <a:schemeClr val="tx1"/>
                </a:solidFill>
                <a:effectLst/>
                <a:latin typeface="Arial" panose="020B0604020202020204" pitchFamily="34" charset="0"/>
                <a:ea typeface="+mn-ea"/>
                <a:cs typeface="+mn-cs"/>
              </a:rPr>
              <a:t> allows European partners to show the combined impact of their aid in quantitative terms. While it should, where feasible, use country frameworks and the SDG indicators as references, it should not be a “copy-paste” of these frameworks: Rather, it needs focus on a limited set of indicators which help showing the impact of working better together as a group.  </a:t>
            </a:r>
            <a:endParaRPr lang="es-ES" sz="1200" kern="1200" dirty="0">
              <a:solidFill>
                <a:schemeClr val="tx1"/>
              </a:solidFill>
              <a:effectLst/>
              <a:latin typeface="Arial" panose="020B0604020202020204" pitchFamily="34" charset="0"/>
              <a:ea typeface="+mn-ea"/>
              <a:cs typeface="+mn-cs"/>
            </a:endParaRPr>
          </a:p>
          <a:p>
            <a:r>
              <a:rPr lang="en-GB" sz="1200" b="1" kern="1200" dirty="0">
                <a:solidFill>
                  <a:schemeClr val="tx1"/>
                </a:solidFill>
                <a:effectLst/>
                <a:latin typeface="Arial" panose="020B0604020202020204" pitchFamily="34" charset="0"/>
                <a:ea typeface="+mn-ea"/>
                <a:cs typeface="+mn-cs"/>
              </a:rPr>
              <a:t>Country example:</a:t>
            </a:r>
            <a:r>
              <a:rPr lang="en-GB" sz="1200" kern="1200" dirty="0">
                <a:solidFill>
                  <a:schemeClr val="tx1"/>
                </a:solidFill>
                <a:effectLst/>
                <a:latin typeface="Arial" panose="020B0604020202020204" pitchFamily="34" charset="0"/>
                <a:ea typeface="+mn-ea"/>
                <a:cs typeface="+mn-cs"/>
              </a:rPr>
              <a:t> In </a:t>
            </a:r>
            <a:r>
              <a:rPr lang="en-GB" sz="1200" b="1" kern="1200" dirty="0">
                <a:solidFill>
                  <a:schemeClr val="tx1"/>
                </a:solidFill>
                <a:effectLst/>
                <a:latin typeface="Arial" panose="020B0604020202020204" pitchFamily="34" charset="0"/>
                <a:ea typeface="+mn-ea"/>
                <a:cs typeface="+mn-cs"/>
              </a:rPr>
              <a:t>Honduras</a:t>
            </a:r>
            <a:r>
              <a:rPr lang="en-GB" sz="1200" kern="1200" dirty="0">
                <a:solidFill>
                  <a:schemeClr val="tx1"/>
                </a:solidFill>
                <a:effectLst/>
                <a:latin typeface="Arial" panose="020B0604020202020204" pitchFamily="34" charset="0"/>
                <a:ea typeface="+mn-ea"/>
                <a:cs typeface="+mn-cs"/>
              </a:rPr>
              <a:t>, a mixed set of joint results indicators was used: A few, key country progress indicators based on the national development plan, EU programmes and the SDG framework were complemented through crosscutting Development Effectiveness indicators showing how JP would improve the collective impact of European interventions.</a:t>
            </a:r>
          </a:p>
          <a:p>
            <a:endParaRPr lang="es-ES" sz="1200" kern="1200" dirty="0">
              <a:solidFill>
                <a:schemeClr val="tx1"/>
              </a:solidFill>
              <a:effectLst/>
              <a:latin typeface="Arial" panose="020B0604020202020204" pitchFamily="34" charset="0"/>
              <a:ea typeface="+mn-ea"/>
              <a:cs typeface="+mn-cs"/>
            </a:endParaRPr>
          </a:p>
          <a:p>
            <a:pPr lvl="0"/>
            <a:r>
              <a:rPr lang="en-GB" sz="1200" b="1" kern="1200" dirty="0">
                <a:solidFill>
                  <a:schemeClr val="tx1"/>
                </a:solidFill>
                <a:effectLst/>
                <a:latin typeface="Arial" panose="020B0604020202020204" pitchFamily="34" charset="0"/>
                <a:ea typeface="+mn-ea"/>
                <a:cs typeface="+mn-cs"/>
              </a:rPr>
              <a:t>5. Division of Labour </a:t>
            </a:r>
            <a:r>
              <a:rPr lang="en-GB" sz="1200" kern="1200" dirty="0">
                <a:solidFill>
                  <a:schemeClr val="tx1"/>
                </a:solidFill>
                <a:effectLst/>
                <a:latin typeface="Arial" panose="020B0604020202020204" pitchFamily="34" charset="0"/>
                <a:ea typeface="+mn-ea"/>
                <a:cs typeface="+mn-cs"/>
              </a:rPr>
              <a:t>in the context of JP is no longer limited to the notion of 3 focal sectors maximum by EU donor. It can simply mean ensuring a better division within a given sector, by speaking with one voice when it comes to shared challenges and issues within those sectors. It can mean designating leads for each sector who represent the group within the policy dialogue, which have a positive effect on workloads. </a:t>
            </a:r>
            <a:endParaRPr lang="es-ES" sz="1200" kern="1200" dirty="0">
              <a:solidFill>
                <a:schemeClr val="tx1"/>
              </a:solidFill>
              <a:effectLst/>
              <a:latin typeface="Arial" panose="020B0604020202020204" pitchFamily="34" charset="0"/>
              <a:ea typeface="+mn-ea"/>
              <a:cs typeface="+mn-cs"/>
            </a:endParaRPr>
          </a:p>
          <a:p>
            <a:r>
              <a:rPr lang="en-GB" sz="1200" b="1" kern="1200" dirty="0">
                <a:solidFill>
                  <a:schemeClr val="tx1"/>
                </a:solidFill>
                <a:effectLst/>
                <a:latin typeface="Arial" panose="020B0604020202020204" pitchFamily="34" charset="0"/>
                <a:ea typeface="+mn-ea"/>
                <a:cs typeface="+mn-cs"/>
              </a:rPr>
              <a:t>Country example: </a:t>
            </a:r>
            <a:r>
              <a:rPr lang="en-GB" sz="1200" kern="1200" dirty="0">
                <a:solidFill>
                  <a:schemeClr val="tx1"/>
                </a:solidFill>
                <a:effectLst/>
                <a:latin typeface="Arial" panose="020B0604020202020204" pitchFamily="34" charset="0"/>
                <a:ea typeface="+mn-ea"/>
                <a:cs typeface="+mn-cs"/>
              </a:rPr>
              <a:t>In Cambodia, elaborating joint positions and designating leads for each JP priority area amongst the EU+ group helped reducing the high workloads associated with attending national coordination meetings. </a:t>
            </a:r>
            <a:endParaRPr lang="es-ES" sz="1200" kern="1200" dirty="0">
              <a:solidFill>
                <a:schemeClr val="tx1"/>
              </a:solidFill>
              <a:effectLst/>
              <a:latin typeface="Arial" panose="020B0604020202020204" pitchFamily="34" charset="0"/>
              <a:ea typeface="+mn-ea"/>
              <a:cs typeface="+mn-cs"/>
            </a:endParaRPr>
          </a:p>
          <a:p>
            <a:pPr lvl="0"/>
            <a:endParaRPr lang="en-GB" sz="1200" kern="1200" dirty="0">
              <a:solidFill>
                <a:schemeClr val="tx1"/>
              </a:solidFill>
              <a:effectLst/>
              <a:latin typeface="Arial" panose="020B0604020202020204" pitchFamily="34" charset="0"/>
              <a:ea typeface="+mn-ea"/>
              <a:cs typeface="+mn-cs"/>
            </a:endParaRPr>
          </a:p>
          <a:p>
            <a:pPr lvl="0"/>
            <a:r>
              <a:rPr lang="en-GB" sz="1200" kern="1200" dirty="0">
                <a:solidFill>
                  <a:schemeClr val="tx1"/>
                </a:solidFill>
                <a:effectLst/>
                <a:latin typeface="Arial" panose="020B0604020202020204" pitchFamily="34" charset="0"/>
                <a:ea typeface="+mn-ea"/>
                <a:cs typeface="+mn-cs"/>
              </a:rPr>
              <a:t>6. When it comes to the </a:t>
            </a:r>
            <a:r>
              <a:rPr lang="en-GB" sz="1200" b="1" kern="1200" dirty="0">
                <a:solidFill>
                  <a:schemeClr val="tx1"/>
                </a:solidFill>
                <a:effectLst/>
                <a:latin typeface="Arial" panose="020B0604020202020204" pitchFamily="34" charset="0"/>
                <a:ea typeface="+mn-ea"/>
                <a:cs typeface="+mn-cs"/>
              </a:rPr>
              <a:t>implementation</a:t>
            </a:r>
            <a:r>
              <a:rPr lang="en-GB" sz="1200" kern="1200" dirty="0">
                <a:solidFill>
                  <a:schemeClr val="tx1"/>
                </a:solidFill>
                <a:effectLst/>
                <a:latin typeface="Arial" panose="020B0604020202020204" pitchFamily="34" charset="0"/>
                <a:ea typeface="+mn-ea"/>
                <a:cs typeface="+mn-cs"/>
              </a:rPr>
              <a:t> stage, taking a joint and more strategic approach allows EU partners to look at how to work together and whom to partner with to develop capacities and to support national counterparts in moving the 2030 Agenda forward.</a:t>
            </a:r>
            <a:endParaRPr lang="es-ES" sz="1200" kern="1200" dirty="0">
              <a:solidFill>
                <a:schemeClr val="tx1"/>
              </a:solidFill>
              <a:effectLst/>
              <a:latin typeface="Arial" panose="020B0604020202020204" pitchFamily="34" charset="0"/>
              <a:ea typeface="+mn-ea"/>
              <a:cs typeface="+mn-cs"/>
            </a:endParaRPr>
          </a:p>
          <a:p>
            <a:r>
              <a:rPr lang="en-GB" sz="1200" b="1" kern="1200" dirty="0">
                <a:solidFill>
                  <a:schemeClr val="tx1"/>
                </a:solidFill>
                <a:effectLst/>
                <a:latin typeface="Arial" panose="020B0604020202020204" pitchFamily="34" charset="0"/>
                <a:ea typeface="+mn-ea"/>
                <a:cs typeface="+mn-cs"/>
              </a:rPr>
              <a:t>Country examples: </a:t>
            </a:r>
            <a:r>
              <a:rPr lang="en-GB" sz="1200" kern="1200" dirty="0">
                <a:solidFill>
                  <a:schemeClr val="tx1"/>
                </a:solidFill>
                <a:effectLst/>
                <a:latin typeface="Arial" panose="020B0604020202020204" pitchFamily="34" charset="0"/>
                <a:ea typeface="+mn-ea"/>
                <a:cs typeface="+mn-cs"/>
              </a:rPr>
              <a:t>In </a:t>
            </a:r>
            <a:r>
              <a:rPr lang="en-GB" sz="1200" b="1" kern="1200" dirty="0">
                <a:solidFill>
                  <a:schemeClr val="tx1"/>
                </a:solidFill>
                <a:effectLst/>
                <a:latin typeface="Arial" panose="020B0604020202020204" pitchFamily="34" charset="0"/>
                <a:ea typeface="+mn-ea"/>
                <a:cs typeface="+mn-cs"/>
              </a:rPr>
              <a:t>Kenya</a:t>
            </a:r>
            <a:r>
              <a:rPr lang="en-GB" sz="1200" kern="1200" dirty="0">
                <a:solidFill>
                  <a:schemeClr val="tx1"/>
                </a:solidFill>
                <a:effectLst/>
                <a:latin typeface="Arial" panose="020B0604020202020204" pitchFamily="34" charset="0"/>
                <a:ea typeface="+mn-ea"/>
                <a:cs typeface="+mn-cs"/>
              </a:rPr>
              <a:t> where the so-called “Go Blue” coastal and urban development joint programme, seen as part of JP implementation, allowed for a more strategic, cross-sector approach and led to the improvement of related bilateral programmes. </a:t>
            </a:r>
            <a:endParaRPr lang="es-ES" sz="1200" kern="1200" dirty="0">
              <a:solidFill>
                <a:schemeClr val="tx1"/>
              </a:solidFill>
              <a:effectLst/>
              <a:latin typeface="Arial" panose="020B0604020202020204" pitchFamily="34" charset="0"/>
              <a:ea typeface="+mn-ea"/>
              <a:cs typeface="+mn-cs"/>
            </a:endParaRPr>
          </a:p>
          <a:p>
            <a:pPr lvl="0"/>
            <a:endParaRPr lang="en-GB" sz="1200" b="1" kern="1200" dirty="0">
              <a:solidFill>
                <a:schemeClr val="tx1"/>
              </a:solidFill>
              <a:effectLst/>
              <a:latin typeface="Arial" panose="020B0604020202020204" pitchFamily="34" charset="0"/>
              <a:ea typeface="+mn-ea"/>
              <a:cs typeface="+mn-cs"/>
            </a:endParaRPr>
          </a:p>
          <a:p>
            <a:pPr lvl="0"/>
            <a:r>
              <a:rPr lang="en-GB" sz="1200" b="1" kern="1200" dirty="0">
                <a:solidFill>
                  <a:schemeClr val="tx1"/>
                </a:solidFill>
                <a:effectLst/>
                <a:latin typeface="Arial" panose="020B0604020202020204" pitchFamily="34" charset="0"/>
                <a:ea typeface="+mn-ea"/>
                <a:cs typeface="+mn-cs"/>
              </a:rPr>
              <a:t>7. Joint monitoring </a:t>
            </a:r>
            <a:r>
              <a:rPr lang="en-GB" sz="1200" kern="1200" dirty="0">
                <a:solidFill>
                  <a:schemeClr val="tx1"/>
                </a:solidFill>
                <a:effectLst/>
                <a:latin typeface="Arial" panose="020B0604020202020204" pitchFamily="34" charset="0"/>
                <a:ea typeface="+mn-ea"/>
                <a:cs typeface="+mn-cs"/>
              </a:rPr>
              <a:t>then takes place with a special focus on national capacity for monitoring the SDGs. Joint missions, reports and evaluations can reduce individual workloads and make the impact of EU aid more visible. Recommendation: Keep it simple, useful and make it fun so as to keep up the momentum! </a:t>
            </a:r>
            <a:endParaRPr lang="es-ES" sz="1200" kern="1200" dirty="0">
              <a:solidFill>
                <a:schemeClr val="tx1"/>
              </a:solidFill>
              <a:effectLst/>
              <a:latin typeface="Arial" panose="020B0604020202020204" pitchFamily="34" charset="0"/>
              <a:ea typeface="+mn-ea"/>
              <a:cs typeface="+mn-cs"/>
            </a:endParaRPr>
          </a:p>
          <a:p>
            <a:r>
              <a:rPr lang="en-GB" sz="1200" b="1" kern="1200" dirty="0">
                <a:solidFill>
                  <a:schemeClr val="tx1"/>
                </a:solidFill>
                <a:effectLst/>
                <a:latin typeface="Arial" panose="020B0604020202020204" pitchFamily="34" charset="0"/>
                <a:ea typeface="+mn-ea"/>
                <a:cs typeface="+mn-cs"/>
              </a:rPr>
              <a:t>Country examples: </a:t>
            </a:r>
            <a:r>
              <a:rPr lang="en-GB" sz="1200" kern="1200" dirty="0">
                <a:solidFill>
                  <a:schemeClr val="tx1"/>
                </a:solidFill>
                <a:effectLst/>
                <a:latin typeface="Arial" panose="020B0604020202020204" pitchFamily="34" charset="0"/>
                <a:ea typeface="+mn-ea"/>
                <a:cs typeface="+mn-cs"/>
              </a:rPr>
              <a:t>In </a:t>
            </a:r>
            <a:r>
              <a:rPr lang="en-GB" sz="1200" b="1" kern="1200" dirty="0">
                <a:solidFill>
                  <a:schemeClr val="tx1"/>
                </a:solidFill>
                <a:effectLst/>
                <a:latin typeface="Arial" panose="020B0604020202020204" pitchFamily="34" charset="0"/>
                <a:ea typeface="+mn-ea"/>
                <a:cs typeface="+mn-cs"/>
              </a:rPr>
              <a:t>Laos</a:t>
            </a:r>
            <a:r>
              <a:rPr lang="en-GB" sz="1200" kern="1200" dirty="0">
                <a:solidFill>
                  <a:schemeClr val="tx1"/>
                </a:solidFill>
                <a:effectLst/>
                <a:latin typeface="Arial" panose="020B0604020202020204" pitchFamily="34" charset="0"/>
                <a:ea typeface="+mn-ea"/>
                <a:cs typeface="+mn-cs"/>
              </a:rPr>
              <a:t>, Joint Monitoring was done through a participatory, joint mid-term report. The government was incentivized to participate in the exercise by organizing a 3-day retreat including leisure activities such as football and Zumba sessions.  </a:t>
            </a:r>
            <a:endParaRPr lang="es-ES" sz="1200" kern="1200" dirty="0">
              <a:solidFill>
                <a:schemeClr val="tx1"/>
              </a:solidFill>
              <a:effectLst/>
              <a:latin typeface="Arial" panose="020B0604020202020204" pitchFamily="34" charset="0"/>
              <a:ea typeface="+mn-ea"/>
              <a:cs typeface="+mn-cs"/>
            </a:endParaRPr>
          </a:p>
          <a:p>
            <a:endParaRPr lang="en-GB" altLang="en-US" sz="1100" dirty="0"/>
          </a:p>
        </p:txBody>
      </p:sp>
      <p:sp>
        <p:nvSpPr>
          <p:cNvPr id="4" name="Slide Number Placeholder 3"/>
          <p:cNvSpPr>
            <a:spLocks noGrp="1"/>
          </p:cNvSpPr>
          <p:nvPr>
            <p:ph type="sldNum" sz="quarter" idx="5"/>
          </p:nvPr>
        </p:nvSpPr>
        <p:spPr/>
        <p:txBody>
          <a:bodyPr/>
          <a:lstStyle/>
          <a:p>
            <a:pPr>
              <a:defRPr/>
            </a:pPr>
            <a:fld id="{C68EB76D-5C1F-4BF0-AF7F-019D04A7A84C}" type="slidenum">
              <a:rPr lang="en-GB" altLang="en-US" smtClean="0"/>
              <a:pPr>
                <a:defRPr/>
              </a:pPr>
              <a:t>5</a:t>
            </a:fld>
            <a:endParaRPr lang="en-GB" altLang="en-US" dirty="0"/>
          </a:p>
        </p:txBody>
      </p:sp>
    </p:spTree>
    <p:extLst>
      <p:ext uri="{BB962C8B-B14F-4D97-AF65-F5344CB8AC3E}">
        <p14:creationId xmlns:p14="http://schemas.microsoft.com/office/powerpoint/2010/main" val="12754822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D13C9E9E-7C1C-4A81-B8FD-CCDD6BB4833F}"/>
              </a:ext>
            </a:extLst>
          </p:cNvPr>
          <p:cNvSpPr>
            <a:spLocks noGrp="1" noRot="1" noChangeAspect="1" noChangeArrowheads="1" noTextEdit="1"/>
          </p:cNvSpPr>
          <p:nvPr>
            <p:ph type="sldImg"/>
          </p:nvPr>
        </p:nvSpPr>
        <p:spPr>
          <a:ln/>
        </p:spPr>
      </p:sp>
      <p:sp>
        <p:nvSpPr>
          <p:cNvPr id="47107" name="Notes Placeholder 2">
            <a:extLst>
              <a:ext uri="{FF2B5EF4-FFF2-40B4-BE49-F238E27FC236}">
                <a16:creationId xmlns:a16="http://schemas.microsoft.com/office/drawing/2014/main" id="{8C00C2B4-B236-4414-8CCF-A506953E95C5}"/>
              </a:ext>
            </a:extLst>
          </p:cNvPr>
          <p:cNvSpPr>
            <a:spLocks noGrp="1" noChangeArrowheads="1"/>
          </p:cNvSpPr>
          <p:nvPr>
            <p:ph type="body" idx="1"/>
          </p:nvPr>
        </p:nvSpPr>
        <p:spPr>
          <a:noFill/>
        </p:spPr>
        <p:txBody>
          <a:bodyPr/>
          <a:lstStyle/>
          <a:p>
            <a:r>
              <a:rPr lang="en-GB" altLang="en-US" b="1" dirty="0"/>
              <a:t>Trainer: </a:t>
            </a:r>
            <a:r>
              <a:rPr lang="en-GB" altLang="en-US" b="0" dirty="0"/>
              <a:t>The JP guidance manual also provides you with an overview of roles of different stakeholders at each stage of the process. </a:t>
            </a:r>
          </a:p>
          <a:p>
            <a:endParaRPr lang="en-GB" altLang="en-US" b="0" dirty="0"/>
          </a:p>
          <a:p>
            <a:r>
              <a:rPr lang="en-GB" altLang="en-US" b="0" dirty="0"/>
              <a:t>It is worth highlighting that, in light of the Agenda 2030 and the “beyond aid” orientation of Joint Programming, </a:t>
            </a:r>
            <a:r>
              <a:rPr lang="en-GB" altLang="en-US" b="1" dirty="0"/>
              <a:t>Heads of Missions, as well as political sections </a:t>
            </a:r>
            <a:r>
              <a:rPr lang="en-GB" altLang="en-US" b="0" dirty="0"/>
              <a:t>should at the very least be involved when it comes to setting the joint priorities or objectives for Joint Programming. </a:t>
            </a:r>
          </a:p>
          <a:p>
            <a:r>
              <a:rPr lang="en-GB" altLang="en-US" b="0" dirty="0"/>
              <a:t>In crisis contexts, this role of </a:t>
            </a:r>
            <a:r>
              <a:rPr lang="en-GB" altLang="en-US" b="0" dirty="0" err="1"/>
              <a:t>HoMs</a:t>
            </a:r>
            <a:r>
              <a:rPr lang="en-GB" altLang="en-US" b="0" dirty="0"/>
              <a:t> and political sections within the JP process may even be enhanced so as to ensure a joint, integrated crisis approach at country level. E.g. in </a:t>
            </a:r>
            <a:r>
              <a:rPr lang="en-GB" altLang="en-US" b="1" dirty="0"/>
              <a:t>Palestine and in Burundi</a:t>
            </a:r>
            <a:r>
              <a:rPr lang="en-GB" altLang="en-US" b="0" dirty="0"/>
              <a:t>, where the political situation has a high impact on development cooperation efforts. </a:t>
            </a:r>
          </a:p>
          <a:p>
            <a:endParaRPr lang="en-GB" altLang="en-US" b="0" dirty="0"/>
          </a:p>
          <a:p>
            <a:r>
              <a:rPr lang="en-GB" altLang="en-US" b="1" dirty="0"/>
              <a:t>Project/Programme officers and technical exper</a:t>
            </a:r>
            <a:r>
              <a:rPr lang="en-GB" altLang="en-US" b="0" dirty="0"/>
              <a:t>ts should also be given the opportunity to participate at specific moments in the process where their technical expertise may be very valuable (e.g. joint analysis, results and implementation). </a:t>
            </a:r>
            <a:r>
              <a:rPr lang="en-GB" altLang="en-US" b="1" dirty="0"/>
              <a:t>Honduras: </a:t>
            </a:r>
            <a:r>
              <a:rPr lang="en-GB" altLang="en-US" b="0" dirty="0"/>
              <a:t>Expertise of EU donor agencies such as </a:t>
            </a:r>
            <a:r>
              <a:rPr lang="en-GB" altLang="en-US" b="0" dirty="0" err="1"/>
              <a:t>GiZ</a:t>
            </a:r>
            <a:r>
              <a:rPr lang="en-GB" altLang="en-US" b="0" dirty="0"/>
              <a:t> was leveraged for the selection of key joint results indicators.  </a:t>
            </a:r>
          </a:p>
          <a:p>
            <a:endParaRPr lang="en-GB" altLang="en-US" b="0" dirty="0"/>
          </a:p>
          <a:p>
            <a:r>
              <a:rPr lang="en-GB" altLang="en-US" b="1" dirty="0"/>
              <a:t>Other stakeholders </a:t>
            </a:r>
            <a:r>
              <a:rPr lang="en-GB" altLang="en-US" b="0" dirty="0"/>
              <a:t>should be involved or consulted as early as possible – e.g. during selection of priorities. Existing CSO roadmap/ SDG multi-stakeholder reference groups can be used to that end. </a:t>
            </a:r>
            <a:endParaRPr lang="en-GB" altLang="en-US" b="1" dirty="0"/>
          </a:p>
        </p:txBody>
      </p:sp>
      <p:sp>
        <p:nvSpPr>
          <p:cNvPr id="47108" name="Slide Number Placeholder 3">
            <a:extLst>
              <a:ext uri="{FF2B5EF4-FFF2-40B4-BE49-F238E27FC236}">
                <a16:creationId xmlns:a16="http://schemas.microsoft.com/office/drawing/2014/main" id="{E952DFF9-819B-4054-851A-834DFF9F8F5D}"/>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1F4DC9DB-87BC-4417-88B4-EFB5BA92276E}" type="slidenum">
              <a:rPr lang="en-GB" altLang="en-US" smtClean="0">
                <a:solidFill>
                  <a:schemeClr val="tx1"/>
                </a:solidFill>
                <a:latin typeface="Arial" panose="020B0604020202020204" pitchFamily="34" charset="0"/>
              </a:rPr>
              <a:pPr/>
              <a:t>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344463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b="1" dirty="0" err="1"/>
              <a:t>Trainer</a:t>
            </a:r>
            <a:r>
              <a:rPr lang="es-ES" b="1" dirty="0"/>
              <a:t>: </a:t>
            </a:r>
            <a:r>
              <a:rPr lang="es-ES" dirty="0" err="1"/>
              <a:t>Let´s</a:t>
            </a:r>
            <a:r>
              <a:rPr lang="es-ES" dirty="0"/>
              <a:t> look in a bit more </a:t>
            </a:r>
            <a:r>
              <a:rPr lang="es-ES" dirty="0" err="1"/>
              <a:t>detail</a:t>
            </a:r>
            <a:r>
              <a:rPr lang="es-ES" dirty="0"/>
              <a:t> at </a:t>
            </a:r>
            <a:r>
              <a:rPr lang="es-ES" dirty="0" err="1"/>
              <a:t>some</a:t>
            </a:r>
            <a:r>
              <a:rPr lang="es-ES" dirty="0"/>
              <a:t> </a:t>
            </a:r>
            <a:r>
              <a:rPr lang="es-ES" dirty="0" err="1"/>
              <a:t>of</a:t>
            </a:r>
            <a:r>
              <a:rPr lang="es-ES" dirty="0"/>
              <a:t> </a:t>
            </a:r>
            <a:r>
              <a:rPr lang="es-ES" dirty="0" err="1"/>
              <a:t>the</a:t>
            </a:r>
            <a:r>
              <a:rPr lang="es-ES" dirty="0"/>
              <a:t> </a:t>
            </a:r>
            <a:r>
              <a:rPr lang="es-ES" dirty="0" err="1"/>
              <a:t>challenges</a:t>
            </a:r>
            <a:r>
              <a:rPr lang="es-ES" dirty="0"/>
              <a:t> </a:t>
            </a:r>
            <a:r>
              <a:rPr lang="es-ES" dirty="0" err="1"/>
              <a:t>that</a:t>
            </a:r>
            <a:r>
              <a:rPr lang="es-ES" dirty="0"/>
              <a:t> </a:t>
            </a:r>
            <a:r>
              <a:rPr lang="es-ES" dirty="0" err="1"/>
              <a:t>pracitioners</a:t>
            </a:r>
            <a:r>
              <a:rPr lang="es-ES" dirty="0"/>
              <a:t> </a:t>
            </a:r>
            <a:r>
              <a:rPr lang="es-ES" dirty="0" err="1"/>
              <a:t>have</a:t>
            </a:r>
            <a:r>
              <a:rPr lang="es-ES" dirty="0"/>
              <a:t> </a:t>
            </a:r>
            <a:r>
              <a:rPr lang="es-ES" dirty="0" err="1"/>
              <a:t>encountered</a:t>
            </a:r>
            <a:r>
              <a:rPr lang="es-ES" dirty="0"/>
              <a:t> </a:t>
            </a:r>
            <a:r>
              <a:rPr lang="es-ES" dirty="0" err="1"/>
              <a:t>when</a:t>
            </a:r>
            <a:r>
              <a:rPr lang="es-ES" dirty="0"/>
              <a:t> </a:t>
            </a:r>
            <a:r>
              <a:rPr lang="es-ES" dirty="0" err="1"/>
              <a:t>doing</a:t>
            </a:r>
            <a:r>
              <a:rPr lang="es-ES" dirty="0"/>
              <a:t> JP and </a:t>
            </a:r>
            <a:r>
              <a:rPr lang="es-ES" dirty="0" err="1"/>
              <a:t>how</a:t>
            </a:r>
            <a:r>
              <a:rPr lang="es-ES" dirty="0"/>
              <a:t> </a:t>
            </a:r>
            <a:r>
              <a:rPr lang="es-ES" dirty="0" err="1"/>
              <a:t>they</a:t>
            </a:r>
            <a:r>
              <a:rPr lang="es-ES" dirty="0"/>
              <a:t> </a:t>
            </a:r>
            <a:r>
              <a:rPr lang="es-ES" dirty="0" err="1"/>
              <a:t>addressed</a:t>
            </a:r>
            <a:r>
              <a:rPr lang="es-ES" dirty="0"/>
              <a:t> </a:t>
            </a:r>
            <a:r>
              <a:rPr lang="es-ES" dirty="0" err="1"/>
              <a:t>them</a:t>
            </a:r>
            <a:r>
              <a:rPr lang="es-ES" dirty="0"/>
              <a:t>. </a:t>
            </a:r>
            <a:r>
              <a:rPr lang="es-ES" dirty="0" err="1"/>
              <a:t>The</a:t>
            </a:r>
            <a:r>
              <a:rPr lang="es-ES" dirty="0"/>
              <a:t> </a:t>
            </a:r>
            <a:r>
              <a:rPr lang="es-ES" dirty="0" err="1"/>
              <a:t>challenges</a:t>
            </a:r>
            <a:r>
              <a:rPr lang="es-ES" dirty="0"/>
              <a:t> and </a:t>
            </a:r>
            <a:r>
              <a:rPr lang="es-ES" dirty="0" err="1"/>
              <a:t>mitigation</a:t>
            </a:r>
            <a:r>
              <a:rPr lang="es-ES" dirty="0"/>
              <a:t> </a:t>
            </a:r>
            <a:r>
              <a:rPr lang="es-ES" dirty="0" err="1"/>
              <a:t>measures</a:t>
            </a:r>
            <a:r>
              <a:rPr lang="es-ES" dirty="0"/>
              <a:t> </a:t>
            </a:r>
            <a:r>
              <a:rPr lang="es-ES" dirty="0" err="1"/>
              <a:t>listed</a:t>
            </a:r>
            <a:r>
              <a:rPr lang="es-ES" dirty="0"/>
              <a:t> </a:t>
            </a:r>
            <a:r>
              <a:rPr lang="es-ES" dirty="0" err="1"/>
              <a:t>here</a:t>
            </a:r>
            <a:r>
              <a:rPr lang="es-ES" dirty="0"/>
              <a:t> are </a:t>
            </a:r>
            <a:r>
              <a:rPr lang="es-ES" dirty="0" err="1"/>
              <a:t>examples</a:t>
            </a:r>
            <a:r>
              <a:rPr lang="es-ES" dirty="0"/>
              <a:t> and are non-</a:t>
            </a:r>
            <a:r>
              <a:rPr lang="es-ES" dirty="0" err="1"/>
              <a:t>exhaustive</a:t>
            </a:r>
            <a:r>
              <a:rPr lang="es-ES" dirty="0"/>
              <a:t>, </a:t>
            </a:r>
            <a:r>
              <a:rPr lang="es-ES" dirty="0" err="1"/>
              <a:t>but</a:t>
            </a:r>
            <a:r>
              <a:rPr lang="es-ES" dirty="0"/>
              <a:t> </a:t>
            </a:r>
            <a:r>
              <a:rPr lang="es-ES" dirty="0" err="1"/>
              <a:t>they</a:t>
            </a:r>
            <a:r>
              <a:rPr lang="es-ES" dirty="0"/>
              <a:t> are </a:t>
            </a:r>
            <a:r>
              <a:rPr lang="es-ES" dirty="0" err="1"/>
              <a:t>those</a:t>
            </a:r>
            <a:r>
              <a:rPr lang="es-ES" dirty="0"/>
              <a:t> </a:t>
            </a:r>
            <a:r>
              <a:rPr lang="es-ES" dirty="0" err="1"/>
              <a:t>which</a:t>
            </a:r>
            <a:r>
              <a:rPr lang="es-ES" dirty="0"/>
              <a:t> are </a:t>
            </a:r>
            <a:r>
              <a:rPr lang="es-ES" dirty="0" err="1"/>
              <a:t>the</a:t>
            </a:r>
            <a:r>
              <a:rPr lang="es-ES" dirty="0"/>
              <a:t> </a:t>
            </a:r>
            <a:r>
              <a:rPr lang="es-ES" dirty="0" err="1"/>
              <a:t>most</a:t>
            </a:r>
            <a:r>
              <a:rPr lang="es-ES" dirty="0"/>
              <a:t> </a:t>
            </a:r>
            <a:r>
              <a:rPr lang="es-ES" dirty="0" err="1"/>
              <a:t>common</a:t>
            </a:r>
            <a:r>
              <a:rPr lang="es-ES" dirty="0"/>
              <a:t> </a:t>
            </a:r>
            <a:r>
              <a:rPr lang="es-ES" dirty="0" err="1"/>
              <a:t>to</a:t>
            </a:r>
            <a:r>
              <a:rPr lang="es-ES" dirty="0"/>
              <a:t> </a:t>
            </a:r>
            <a:r>
              <a:rPr lang="es-ES" dirty="0" err="1"/>
              <a:t>many</a:t>
            </a:r>
            <a:r>
              <a:rPr lang="es-ES" dirty="0"/>
              <a:t> country </a:t>
            </a:r>
            <a:r>
              <a:rPr lang="es-ES" dirty="0" err="1"/>
              <a:t>contexts</a:t>
            </a:r>
            <a:r>
              <a:rPr lang="es-ES" dirty="0"/>
              <a:t>. </a:t>
            </a:r>
          </a:p>
          <a:p>
            <a:r>
              <a:rPr lang="es-ES" i="1" dirty="0"/>
              <a:t>READ SLIDES</a:t>
            </a:r>
            <a:r>
              <a:rPr lang="es-ES" dirty="0"/>
              <a:t>. </a:t>
            </a:r>
          </a:p>
          <a:p>
            <a:endParaRPr lang="es-ES" dirty="0"/>
          </a:p>
          <a:p>
            <a:r>
              <a:rPr lang="es-ES" dirty="0"/>
              <a:t>Country </a:t>
            </a:r>
            <a:r>
              <a:rPr lang="es-ES" dirty="0" err="1"/>
              <a:t>examples</a:t>
            </a:r>
            <a:r>
              <a:rPr lang="es-ES" dirty="0"/>
              <a:t>: </a:t>
            </a:r>
          </a:p>
          <a:p>
            <a:pPr marL="0" indent="0">
              <a:buFontTx/>
              <a:buNone/>
            </a:pPr>
            <a:r>
              <a:rPr lang="es-ES" dirty="0"/>
              <a:t>1. Honduras: JP </a:t>
            </a:r>
            <a:r>
              <a:rPr lang="es-ES" dirty="0" err="1"/>
              <a:t>started</a:t>
            </a:r>
            <a:r>
              <a:rPr lang="es-ES" dirty="0"/>
              <a:t> </a:t>
            </a:r>
            <a:r>
              <a:rPr lang="es-ES" dirty="0" err="1"/>
              <a:t>with</a:t>
            </a:r>
            <a:r>
              <a:rPr lang="es-ES" dirty="0"/>
              <a:t> </a:t>
            </a:r>
            <a:r>
              <a:rPr lang="es-ES" dirty="0" err="1"/>
              <a:t>the</a:t>
            </a:r>
            <a:r>
              <a:rPr lang="es-ES" dirty="0"/>
              <a:t> 2 </a:t>
            </a:r>
            <a:r>
              <a:rPr lang="es-ES" dirty="0" err="1"/>
              <a:t>most</a:t>
            </a:r>
            <a:r>
              <a:rPr lang="es-ES" dirty="0"/>
              <a:t> </a:t>
            </a:r>
            <a:r>
              <a:rPr lang="es-ES" dirty="0" err="1"/>
              <a:t>willing</a:t>
            </a:r>
            <a:r>
              <a:rPr lang="es-ES" dirty="0"/>
              <a:t> </a:t>
            </a:r>
            <a:r>
              <a:rPr lang="es-ES" dirty="0" err="1"/>
              <a:t>members</a:t>
            </a:r>
            <a:r>
              <a:rPr lang="es-ES" dirty="0"/>
              <a:t> (ES and EUD) – DE, FR and CH </a:t>
            </a:r>
            <a:r>
              <a:rPr lang="es-ES" dirty="0" err="1"/>
              <a:t>joined</a:t>
            </a:r>
            <a:r>
              <a:rPr lang="es-ES" dirty="0"/>
              <a:t> at </a:t>
            </a:r>
            <a:r>
              <a:rPr lang="es-ES" dirty="0" err="1"/>
              <a:t>later</a:t>
            </a:r>
            <a:r>
              <a:rPr lang="es-ES" dirty="0"/>
              <a:t> </a:t>
            </a:r>
            <a:r>
              <a:rPr lang="es-ES" dirty="0" err="1"/>
              <a:t>stage</a:t>
            </a:r>
            <a:r>
              <a:rPr lang="es-ES" dirty="0"/>
              <a:t>.</a:t>
            </a:r>
          </a:p>
          <a:p>
            <a:pPr marL="0" indent="0">
              <a:buFontTx/>
              <a:buNone/>
            </a:pPr>
            <a:r>
              <a:rPr lang="es-ES" dirty="0"/>
              <a:t>2. Burundi, </a:t>
            </a:r>
            <a:r>
              <a:rPr lang="es-ES" dirty="0" err="1"/>
              <a:t>Libya</a:t>
            </a:r>
            <a:r>
              <a:rPr lang="es-ES" dirty="0"/>
              <a:t>, Yemen: EU+ </a:t>
            </a:r>
            <a:r>
              <a:rPr lang="es-ES" dirty="0" err="1"/>
              <a:t>group</a:t>
            </a:r>
            <a:r>
              <a:rPr lang="es-ES" dirty="0"/>
              <a:t> </a:t>
            </a:r>
            <a:r>
              <a:rPr lang="es-ES" dirty="0" err="1"/>
              <a:t>started</a:t>
            </a:r>
            <a:r>
              <a:rPr lang="es-ES" dirty="0"/>
              <a:t> </a:t>
            </a:r>
            <a:r>
              <a:rPr lang="es-ES" dirty="0" err="1"/>
              <a:t>working</a:t>
            </a:r>
            <a:r>
              <a:rPr lang="es-ES" dirty="0"/>
              <a:t> at local </a:t>
            </a:r>
            <a:r>
              <a:rPr lang="es-ES" dirty="0" err="1"/>
              <a:t>level</a:t>
            </a:r>
            <a:r>
              <a:rPr lang="es-ES" dirty="0"/>
              <a:t>, </a:t>
            </a:r>
            <a:r>
              <a:rPr lang="es-ES" dirty="0" err="1"/>
              <a:t>with</a:t>
            </a:r>
            <a:r>
              <a:rPr lang="es-ES" dirty="0"/>
              <a:t> </a:t>
            </a:r>
            <a:r>
              <a:rPr lang="es-ES" dirty="0" err="1"/>
              <a:t>aim</a:t>
            </a:r>
            <a:r>
              <a:rPr lang="es-ES" dirty="0"/>
              <a:t> </a:t>
            </a:r>
            <a:r>
              <a:rPr lang="es-ES" dirty="0" err="1"/>
              <a:t>of</a:t>
            </a:r>
            <a:r>
              <a:rPr lang="es-ES" dirty="0"/>
              <a:t> </a:t>
            </a:r>
            <a:r>
              <a:rPr lang="es-ES" dirty="0" err="1"/>
              <a:t>progressively</a:t>
            </a:r>
            <a:r>
              <a:rPr lang="es-ES" dirty="0"/>
              <a:t> </a:t>
            </a:r>
            <a:r>
              <a:rPr lang="es-ES" dirty="0" err="1"/>
              <a:t>moving</a:t>
            </a:r>
            <a:r>
              <a:rPr lang="es-ES" dirty="0"/>
              <a:t> </a:t>
            </a:r>
            <a:r>
              <a:rPr lang="es-ES" dirty="0" err="1"/>
              <a:t>towards</a:t>
            </a:r>
            <a:r>
              <a:rPr lang="es-ES" dirty="0"/>
              <a:t> </a:t>
            </a:r>
            <a:r>
              <a:rPr lang="es-ES" dirty="0" err="1"/>
              <a:t>national</a:t>
            </a:r>
            <a:r>
              <a:rPr lang="es-ES" dirty="0"/>
              <a:t> </a:t>
            </a:r>
            <a:r>
              <a:rPr lang="es-ES" dirty="0" err="1"/>
              <a:t>level</a:t>
            </a:r>
            <a:r>
              <a:rPr lang="es-ES" dirty="0"/>
              <a:t>. JP </a:t>
            </a:r>
            <a:r>
              <a:rPr lang="es-ES" dirty="0" err="1"/>
              <a:t>allowed</a:t>
            </a:r>
            <a:r>
              <a:rPr lang="es-ES" dirty="0"/>
              <a:t> EU+ </a:t>
            </a:r>
            <a:r>
              <a:rPr lang="es-ES" dirty="0" err="1"/>
              <a:t>donors</a:t>
            </a:r>
            <a:r>
              <a:rPr lang="es-ES" dirty="0"/>
              <a:t> </a:t>
            </a:r>
            <a:r>
              <a:rPr lang="es-ES" dirty="0" err="1"/>
              <a:t>to</a:t>
            </a:r>
            <a:r>
              <a:rPr lang="es-ES" dirty="0"/>
              <a:t> </a:t>
            </a:r>
            <a:r>
              <a:rPr lang="es-ES" dirty="0" err="1"/>
              <a:t>adopt</a:t>
            </a:r>
            <a:r>
              <a:rPr lang="es-ES" dirty="0"/>
              <a:t> a </a:t>
            </a:r>
            <a:r>
              <a:rPr lang="es-ES" dirty="0" err="1"/>
              <a:t>coherent</a:t>
            </a:r>
            <a:r>
              <a:rPr lang="es-ES" dirty="0"/>
              <a:t> and </a:t>
            </a:r>
            <a:r>
              <a:rPr lang="es-ES" dirty="0" err="1"/>
              <a:t>conflict-sensitive</a:t>
            </a:r>
            <a:r>
              <a:rPr lang="es-ES" dirty="0"/>
              <a:t> </a:t>
            </a:r>
            <a:r>
              <a:rPr lang="es-ES" dirty="0" err="1"/>
              <a:t>approach</a:t>
            </a:r>
            <a:r>
              <a:rPr lang="es-ES" dirty="0"/>
              <a:t> </a:t>
            </a:r>
            <a:r>
              <a:rPr lang="es-ES" dirty="0" err="1"/>
              <a:t>for</a:t>
            </a:r>
            <a:r>
              <a:rPr lang="es-ES" dirty="0"/>
              <a:t> </a:t>
            </a:r>
            <a:r>
              <a:rPr lang="es-ES" dirty="0" err="1"/>
              <a:t>their</a:t>
            </a:r>
            <a:r>
              <a:rPr lang="es-ES" dirty="0"/>
              <a:t> </a:t>
            </a:r>
            <a:r>
              <a:rPr lang="es-ES" dirty="0" err="1"/>
              <a:t>programmes</a:t>
            </a:r>
            <a:r>
              <a:rPr lang="es-ES" dirty="0"/>
              <a:t> at local </a:t>
            </a:r>
            <a:r>
              <a:rPr lang="es-ES" dirty="0" err="1"/>
              <a:t>level</a:t>
            </a:r>
            <a:r>
              <a:rPr lang="es-ES" dirty="0"/>
              <a:t> in </a:t>
            </a:r>
            <a:r>
              <a:rPr lang="es-ES" dirty="0" err="1"/>
              <a:t>order</a:t>
            </a:r>
            <a:r>
              <a:rPr lang="es-ES" dirty="0"/>
              <a:t> </a:t>
            </a:r>
            <a:r>
              <a:rPr lang="es-ES" dirty="0" err="1"/>
              <a:t>to</a:t>
            </a:r>
            <a:r>
              <a:rPr lang="es-ES" dirty="0"/>
              <a:t> </a:t>
            </a:r>
            <a:r>
              <a:rPr lang="es-ES" dirty="0" err="1"/>
              <a:t>avoid</a:t>
            </a:r>
            <a:r>
              <a:rPr lang="es-ES" dirty="0"/>
              <a:t> </a:t>
            </a:r>
            <a:r>
              <a:rPr lang="es-ES" dirty="0" err="1"/>
              <a:t>undermining</a:t>
            </a:r>
            <a:r>
              <a:rPr lang="es-ES" dirty="0"/>
              <a:t> </a:t>
            </a:r>
            <a:r>
              <a:rPr lang="es-ES" dirty="0" err="1"/>
              <a:t>national</a:t>
            </a:r>
            <a:r>
              <a:rPr lang="es-ES" dirty="0"/>
              <a:t> </a:t>
            </a:r>
            <a:r>
              <a:rPr lang="es-ES" dirty="0" err="1"/>
              <a:t>unity</a:t>
            </a:r>
            <a:r>
              <a:rPr lang="es-ES" dirty="0"/>
              <a:t>.</a:t>
            </a:r>
          </a:p>
          <a:p>
            <a:pPr marL="0" indent="0">
              <a:buFontTx/>
              <a:buNone/>
            </a:pPr>
            <a:r>
              <a:rPr lang="es-ES" dirty="0"/>
              <a:t>3. Bilateral </a:t>
            </a:r>
            <a:r>
              <a:rPr lang="es-ES" dirty="0" err="1"/>
              <a:t>interests</a:t>
            </a:r>
            <a:r>
              <a:rPr lang="es-ES" dirty="0"/>
              <a:t>: </a:t>
            </a:r>
            <a:r>
              <a:rPr lang="es-ES" dirty="0" err="1"/>
              <a:t>Increased</a:t>
            </a:r>
            <a:r>
              <a:rPr lang="es-ES" dirty="0"/>
              <a:t> </a:t>
            </a:r>
            <a:r>
              <a:rPr lang="es-ES" dirty="0" err="1"/>
              <a:t>visibility</a:t>
            </a:r>
            <a:r>
              <a:rPr lang="es-ES" dirty="0"/>
              <a:t> and </a:t>
            </a:r>
            <a:r>
              <a:rPr lang="es-ES" dirty="0" err="1"/>
              <a:t>joint</a:t>
            </a:r>
            <a:r>
              <a:rPr lang="es-ES" dirty="0"/>
              <a:t> </a:t>
            </a:r>
            <a:r>
              <a:rPr lang="es-ES" dirty="0" err="1"/>
              <a:t>communication</a:t>
            </a:r>
            <a:r>
              <a:rPr lang="es-ES" dirty="0"/>
              <a:t> </a:t>
            </a:r>
            <a:r>
              <a:rPr lang="es-ES" dirty="0" err="1"/>
              <a:t>strategy</a:t>
            </a:r>
            <a:r>
              <a:rPr lang="es-ES" dirty="0"/>
              <a:t> </a:t>
            </a:r>
            <a:r>
              <a:rPr lang="es-ES" dirty="0" err="1"/>
              <a:t>was</a:t>
            </a:r>
            <a:r>
              <a:rPr lang="es-ES" dirty="0"/>
              <a:t> a </a:t>
            </a:r>
            <a:r>
              <a:rPr lang="es-ES" dirty="0" err="1"/>
              <a:t>clear</a:t>
            </a:r>
            <a:r>
              <a:rPr lang="es-ES" dirty="0"/>
              <a:t> </a:t>
            </a:r>
            <a:r>
              <a:rPr lang="es-ES" dirty="0" err="1"/>
              <a:t>motivation</a:t>
            </a:r>
            <a:r>
              <a:rPr lang="es-ES" dirty="0"/>
              <a:t> </a:t>
            </a:r>
            <a:r>
              <a:rPr lang="es-ES" dirty="0" err="1"/>
              <a:t>for</a:t>
            </a:r>
            <a:r>
              <a:rPr lang="es-ES" dirty="0"/>
              <a:t> JP </a:t>
            </a:r>
            <a:r>
              <a:rPr lang="es-ES" dirty="0" err="1"/>
              <a:t>members</a:t>
            </a:r>
            <a:r>
              <a:rPr lang="es-ES" dirty="0"/>
              <a:t> in Honduras, CAR  and </a:t>
            </a:r>
            <a:r>
              <a:rPr lang="es-ES" dirty="0" err="1"/>
              <a:t>Cambodia</a:t>
            </a:r>
            <a:r>
              <a:rPr lang="es-ES" dirty="0"/>
              <a:t>, </a:t>
            </a:r>
            <a:r>
              <a:rPr lang="es-ES" dirty="0" err="1"/>
              <a:t>among</a:t>
            </a:r>
            <a:r>
              <a:rPr lang="es-ES" dirty="0"/>
              <a:t> </a:t>
            </a:r>
            <a:r>
              <a:rPr lang="es-ES" dirty="0" err="1"/>
              <a:t>others</a:t>
            </a:r>
            <a:r>
              <a:rPr lang="es-ES" dirty="0"/>
              <a:t> </a:t>
            </a:r>
            <a:r>
              <a:rPr lang="es-ES" dirty="0" err="1"/>
              <a:t>countries</a:t>
            </a:r>
            <a:r>
              <a:rPr lang="es-ES" dirty="0"/>
              <a:t>.</a:t>
            </a:r>
          </a:p>
          <a:p>
            <a:pPr marL="171450" indent="-171450">
              <a:buFontTx/>
              <a:buChar char="-"/>
            </a:pPr>
            <a:endParaRPr lang="es-ES" dirty="0"/>
          </a:p>
        </p:txBody>
      </p:sp>
      <p:sp>
        <p:nvSpPr>
          <p:cNvPr id="4" name="Marcador de número de diapositiva 3"/>
          <p:cNvSpPr>
            <a:spLocks noGrp="1"/>
          </p:cNvSpPr>
          <p:nvPr>
            <p:ph type="sldNum" sz="quarter" idx="5"/>
          </p:nvPr>
        </p:nvSpPr>
        <p:spPr/>
        <p:txBody>
          <a:bodyPr/>
          <a:lstStyle/>
          <a:p>
            <a:pPr>
              <a:defRPr/>
            </a:pPr>
            <a:fld id="{C68EB76D-5C1F-4BF0-AF7F-019D04A7A84C}" type="slidenum">
              <a:rPr lang="en-GB" altLang="en-US" smtClean="0"/>
              <a:pPr>
                <a:defRPr/>
              </a:pPr>
              <a:t>7</a:t>
            </a:fld>
            <a:endParaRPr lang="en-GB" altLang="en-US" dirty="0"/>
          </a:p>
        </p:txBody>
      </p:sp>
    </p:spTree>
    <p:extLst>
      <p:ext uri="{BB962C8B-B14F-4D97-AF65-F5344CB8AC3E}">
        <p14:creationId xmlns:p14="http://schemas.microsoft.com/office/powerpoint/2010/main" val="17034401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Country </a:t>
            </a:r>
            <a:r>
              <a:rPr lang="es-ES" dirty="0" err="1"/>
              <a:t>examples</a:t>
            </a:r>
            <a:r>
              <a:rPr lang="es-ES" dirty="0"/>
              <a:t>: </a:t>
            </a:r>
          </a:p>
          <a:p>
            <a:pPr marL="228600" indent="-228600">
              <a:buAutoNum type="arabicPeriod"/>
            </a:pPr>
            <a:r>
              <a:rPr lang="es-ES" dirty="0"/>
              <a:t>In </a:t>
            </a:r>
            <a:r>
              <a:rPr lang="es-ES" dirty="0" err="1"/>
              <a:t>Tunisia</a:t>
            </a:r>
            <a:r>
              <a:rPr lang="es-ES" dirty="0"/>
              <a:t>, </a:t>
            </a:r>
            <a:r>
              <a:rPr lang="es-ES" dirty="0" err="1"/>
              <a:t>for</a:t>
            </a:r>
            <a:r>
              <a:rPr lang="es-ES" dirty="0"/>
              <a:t> </a:t>
            </a:r>
            <a:r>
              <a:rPr lang="es-ES" dirty="0" err="1"/>
              <a:t>example</a:t>
            </a:r>
            <a:r>
              <a:rPr lang="es-ES" dirty="0"/>
              <a:t>, </a:t>
            </a:r>
            <a:r>
              <a:rPr lang="es-ES" dirty="0" err="1"/>
              <a:t>an</a:t>
            </a:r>
            <a:r>
              <a:rPr lang="es-ES" dirty="0"/>
              <a:t> EU </a:t>
            </a:r>
            <a:r>
              <a:rPr lang="es-ES" dirty="0" err="1"/>
              <a:t>council</a:t>
            </a:r>
            <a:r>
              <a:rPr lang="es-ES" dirty="0"/>
              <a:t> </a:t>
            </a:r>
            <a:r>
              <a:rPr lang="es-ES" dirty="0" err="1"/>
              <a:t>conclusion</a:t>
            </a:r>
            <a:r>
              <a:rPr lang="es-ES" dirty="0"/>
              <a:t> </a:t>
            </a:r>
            <a:r>
              <a:rPr lang="es-ES" dirty="0" err="1"/>
              <a:t>document</a:t>
            </a:r>
            <a:r>
              <a:rPr lang="es-ES" dirty="0"/>
              <a:t> </a:t>
            </a:r>
            <a:r>
              <a:rPr lang="es-ES" dirty="0" err="1"/>
              <a:t>provided</a:t>
            </a:r>
            <a:r>
              <a:rPr lang="es-ES" dirty="0"/>
              <a:t> </a:t>
            </a:r>
            <a:r>
              <a:rPr lang="es-ES" dirty="0" err="1"/>
              <a:t>for</a:t>
            </a:r>
            <a:r>
              <a:rPr lang="es-ES" dirty="0"/>
              <a:t> </a:t>
            </a:r>
            <a:r>
              <a:rPr lang="es-ES" dirty="0" err="1"/>
              <a:t>joint</a:t>
            </a:r>
            <a:r>
              <a:rPr lang="es-ES" dirty="0"/>
              <a:t> </a:t>
            </a:r>
            <a:r>
              <a:rPr lang="es-ES" dirty="0" err="1"/>
              <a:t>análysis</a:t>
            </a:r>
            <a:r>
              <a:rPr lang="es-ES" dirty="0"/>
              <a:t>.</a:t>
            </a:r>
          </a:p>
          <a:p>
            <a:pPr marL="228600" indent="-228600">
              <a:buAutoNum type="arabicPeriod"/>
            </a:pPr>
            <a:r>
              <a:rPr lang="es-ES" dirty="0" err="1"/>
              <a:t>Libya</a:t>
            </a:r>
            <a:r>
              <a:rPr lang="es-ES" dirty="0"/>
              <a:t>, Yemen: Local </a:t>
            </a:r>
            <a:r>
              <a:rPr lang="es-ES" dirty="0" err="1"/>
              <a:t>authorities</a:t>
            </a:r>
            <a:r>
              <a:rPr lang="es-ES" dirty="0"/>
              <a:t> and </a:t>
            </a:r>
            <a:r>
              <a:rPr lang="es-ES" dirty="0" err="1"/>
              <a:t>CSOs</a:t>
            </a:r>
            <a:r>
              <a:rPr lang="es-ES" dirty="0"/>
              <a:t> </a:t>
            </a:r>
            <a:r>
              <a:rPr lang="es-ES" dirty="0" err="1"/>
              <a:t>were</a:t>
            </a:r>
            <a:r>
              <a:rPr lang="es-ES" dirty="0"/>
              <a:t> </a:t>
            </a:r>
            <a:r>
              <a:rPr lang="es-ES" dirty="0" err="1"/>
              <a:t>invited</a:t>
            </a:r>
            <a:r>
              <a:rPr lang="es-ES" dirty="0"/>
              <a:t> </a:t>
            </a:r>
            <a:r>
              <a:rPr lang="es-ES" dirty="0" err="1"/>
              <a:t>to</a:t>
            </a:r>
            <a:r>
              <a:rPr lang="es-ES" dirty="0"/>
              <a:t> </a:t>
            </a:r>
            <a:r>
              <a:rPr lang="es-ES" dirty="0" err="1"/>
              <a:t>travel</a:t>
            </a:r>
            <a:r>
              <a:rPr lang="es-ES" dirty="0"/>
              <a:t> </a:t>
            </a:r>
            <a:r>
              <a:rPr lang="es-ES" dirty="0" err="1"/>
              <a:t>to</a:t>
            </a:r>
            <a:r>
              <a:rPr lang="es-ES" dirty="0"/>
              <a:t> </a:t>
            </a:r>
            <a:r>
              <a:rPr lang="es-ES" dirty="0" err="1"/>
              <a:t>evacuation</a:t>
            </a:r>
            <a:r>
              <a:rPr lang="es-ES" dirty="0"/>
              <a:t> </a:t>
            </a:r>
            <a:r>
              <a:rPr lang="es-ES" dirty="0" err="1"/>
              <a:t>countries</a:t>
            </a:r>
            <a:r>
              <a:rPr lang="es-ES" dirty="0"/>
              <a:t> (</a:t>
            </a:r>
            <a:r>
              <a:rPr lang="es-ES" dirty="0" err="1"/>
              <a:t>Tunisia</a:t>
            </a:r>
            <a:r>
              <a:rPr lang="es-ES" dirty="0"/>
              <a:t>, </a:t>
            </a:r>
            <a:r>
              <a:rPr lang="es-ES" dirty="0" err="1"/>
              <a:t>Jordan</a:t>
            </a:r>
            <a:r>
              <a:rPr lang="es-ES" dirty="0"/>
              <a:t>) </a:t>
            </a:r>
            <a:r>
              <a:rPr lang="es-ES" dirty="0" err="1"/>
              <a:t>to</a:t>
            </a:r>
            <a:r>
              <a:rPr lang="es-ES" dirty="0"/>
              <a:t> </a:t>
            </a:r>
            <a:r>
              <a:rPr lang="es-ES" dirty="0" err="1"/>
              <a:t>contribute</a:t>
            </a:r>
            <a:r>
              <a:rPr lang="es-ES" dirty="0"/>
              <a:t> </a:t>
            </a:r>
            <a:r>
              <a:rPr lang="es-ES" dirty="0" err="1"/>
              <a:t>to</a:t>
            </a:r>
            <a:r>
              <a:rPr lang="es-ES" dirty="0"/>
              <a:t> </a:t>
            </a:r>
            <a:r>
              <a:rPr lang="es-ES" dirty="0" err="1"/>
              <a:t>participate</a:t>
            </a:r>
            <a:r>
              <a:rPr lang="es-ES" dirty="0"/>
              <a:t> and </a:t>
            </a:r>
            <a:r>
              <a:rPr lang="es-ES" dirty="0" err="1"/>
              <a:t>contribute</a:t>
            </a:r>
            <a:r>
              <a:rPr lang="es-ES" dirty="0"/>
              <a:t> </a:t>
            </a:r>
            <a:r>
              <a:rPr lang="es-ES" dirty="0" err="1"/>
              <a:t>to</a:t>
            </a:r>
            <a:r>
              <a:rPr lang="es-ES" dirty="0"/>
              <a:t> </a:t>
            </a:r>
            <a:r>
              <a:rPr lang="es-ES" dirty="0" err="1"/>
              <a:t>conflict</a:t>
            </a:r>
            <a:r>
              <a:rPr lang="es-ES" dirty="0"/>
              <a:t> </a:t>
            </a:r>
            <a:r>
              <a:rPr lang="es-ES" dirty="0" err="1"/>
              <a:t>sensitivity</a:t>
            </a:r>
            <a:r>
              <a:rPr lang="es-ES" dirty="0"/>
              <a:t> análisis workshops. </a:t>
            </a:r>
            <a:r>
              <a:rPr lang="es-ES" dirty="0" err="1"/>
              <a:t>Cambodia</a:t>
            </a:r>
            <a:r>
              <a:rPr lang="es-ES" dirty="0"/>
              <a:t>: </a:t>
            </a:r>
            <a:r>
              <a:rPr lang="es-ES" dirty="0" err="1"/>
              <a:t>Joint</a:t>
            </a:r>
            <a:r>
              <a:rPr lang="es-ES" dirty="0"/>
              <a:t> </a:t>
            </a:r>
            <a:r>
              <a:rPr lang="es-ES" dirty="0" err="1"/>
              <a:t>Results</a:t>
            </a:r>
            <a:r>
              <a:rPr lang="es-ES" dirty="0"/>
              <a:t> Framework has </a:t>
            </a:r>
            <a:r>
              <a:rPr lang="es-ES" dirty="0" err="1"/>
              <a:t>undergone</a:t>
            </a:r>
            <a:r>
              <a:rPr lang="es-ES" dirty="0"/>
              <a:t> </a:t>
            </a:r>
            <a:r>
              <a:rPr lang="es-ES" dirty="0" err="1"/>
              <a:t>review</a:t>
            </a:r>
            <a:r>
              <a:rPr lang="es-ES" dirty="0"/>
              <a:t> </a:t>
            </a:r>
            <a:r>
              <a:rPr lang="es-ES" dirty="0" err="1"/>
              <a:t>to</a:t>
            </a:r>
            <a:r>
              <a:rPr lang="es-ES" dirty="0"/>
              <a:t> </a:t>
            </a:r>
            <a:r>
              <a:rPr lang="es-ES" dirty="0" err="1"/>
              <a:t>adapt</a:t>
            </a:r>
            <a:r>
              <a:rPr lang="es-ES" dirty="0"/>
              <a:t> </a:t>
            </a:r>
            <a:r>
              <a:rPr lang="es-ES" dirty="0" err="1"/>
              <a:t>it</a:t>
            </a:r>
            <a:r>
              <a:rPr lang="es-ES" dirty="0"/>
              <a:t> </a:t>
            </a:r>
            <a:r>
              <a:rPr lang="es-ES" dirty="0" err="1"/>
              <a:t>to</a:t>
            </a:r>
            <a:r>
              <a:rPr lang="es-ES" dirty="0"/>
              <a:t> new country </a:t>
            </a:r>
            <a:r>
              <a:rPr lang="es-ES" dirty="0" err="1"/>
              <a:t>context</a:t>
            </a:r>
            <a:r>
              <a:rPr lang="es-ES" dirty="0"/>
              <a:t>. </a:t>
            </a:r>
          </a:p>
          <a:p>
            <a:pPr marL="228600" indent="-228600">
              <a:buAutoNum type="arabicPeriod"/>
            </a:pPr>
            <a:r>
              <a:rPr lang="es-ES" dirty="0" err="1"/>
              <a:t>Benin</a:t>
            </a:r>
            <a:r>
              <a:rPr lang="es-ES" dirty="0"/>
              <a:t>: DEVCO </a:t>
            </a:r>
            <a:r>
              <a:rPr lang="es-ES" dirty="0" err="1"/>
              <a:t>support</a:t>
            </a:r>
            <a:r>
              <a:rPr lang="es-ES" dirty="0"/>
              <a:t> </a:t>
            </a:r>
            <a:r>
              <a:rPr lang="es-ES" dirty="0" err="1"/>
              <a:t>contracted</a:t>
            </a:r>
            <a:r>
              <a:rPr lang="es-ES" dirty="0"/>
              <a:t> </a:t>
            </a:r>
            <a:r>
              <a:rPr lang="es-ES" dirty="0" err="1"/>
              <a:t>to</a:t>
            </a:r>
            <a:r>
              <a:rPr lang="es-ES" dirty="0"/>
              <a:t> </a:t>
            </a:r>
            <a:r>
              <a:rPr lang="es-ES" dirty="0" err="1"/>
              <a:t>help</a:t>
            </a:r>
            <a:r>
              <a:rPr lang="es-ES" dirty="0"/>
              <a:t> </a:t>
            </a:r>
            <a:r>
              <a:rPr lang="es-ES" dirty="0" err="1"/>
              <a:t>with</a:t>
            </a:r>
            <a:r>
              <a:rPr lang="es-ES" dirty="0"/>
              <a:t> </a:t>
            </a:r>
            <a:r>
              <a:rPr lang="es-ES" dirty="0" err="1"/>
              <a:t>consolidating</a:t>
            </a:r>
            <a:r>
              <a:rPr lang="es-ES" dirty="0"/>
              <a:t> </a:t>
            </a:r>
            <a:r>
              <a:rPr lang="es-ES" dirty="0" err="1"/>
              <a:t>existing</a:t>
            </a:r>
            <a:r>
              <a:rPr lang="es-ES" dirty="0"/>
              <a:t> sector análisis </a:t>
            </a:r>
            <a:r>
              <a:rPr lang="es-ES" dirty="0" err="1"/>
              <a:t>into</a:t>
            </a:r>
            <a:r>
              <a:rPr lang="es-ES" dirty="0"/>
              <a:t> </a:t>
            </a:r>
            <a:r>
              <a:rPr lang="es-ES" dirty="0" err="1"/>
              <a:t>one</a:t>
            </a:r>
            <a:r>
              <a:rPr lang="es-ES" dirty="0"/>
              <a:t> </a:t>
            </a:r>
            <a:r>
              <a:rPr lang="es-ES" dirty="0" err="1"/>
              <a:t>coherent</a:t>
            </a:r>
            <a:r>
              <a:rPr lang="es-ES" dirty="0"/>
              <a:t> </a:t>
            </a:r>
            <a:r>
              <a:rPr lang="es-ES" dirty="0" err="1"/>
              <a:t>joint</a:t>
            </a:r>
            <a:r>
              <a:rPr lang="es-ES" dirty="0"/>
              <a:t> </a:t>
            </a:r>
            <a:r>
              <a:rPr lang="es-ES" dirty="0" err="1"/>
              <a:t>analysis</a:t>
            </a:r>
            <a:r>
              <a:rPr lang="es-ES" dirty="0"/>
              <a:t> </a:t>
            </a:r>
            <a:r>
              <a:rPr lang="es-ES" dirty="0" err="1"/>
              <a:t>document</a:t>
            </a:r>
            <a:r>
              <a:rPr lang="es-ES" dirty="0"/>
              <a:t>. </a:t>
            </a:r>
          </a:p>
        </p:txBody>
      </p:sp>
      <p:sp>
        <p:nvSpPr>
          <p:cNvPr id="4" name="Marcador de número de diapositiva 3"/>
          <p:cNvSpPr>
            <a:spLocks noGrp="1"/>
          </p:cNvSpPr>
          <p:nvPr>
            <p:ph type="sldNum" sz="quarter" idx="5"/>
          </p:nvPr>
        </p:nvSpPr>
        <p:spPr/>
        <p:txBody>
          <a:bodyPr/>
          <a:lstStyle/>
          <a:p>
            <a:pPr>
              <a:defRPr/>
            </a:pPr>
            <a:fld id="{C68EB76D-5C1F-4BF0-AF7F-019D04A7A84C}" type="slidenum">
              <a:rPr lang="en-GB" altLang="en-US" smtClean="0"/>
              <a:pPr>
                <a:defRPr/>
              </a:pPr>
              <a:t>8</a:t>
            </a:fld>
            <a:endParaRPr lang="en-GB" altLang="en-US" dirty="0"/>
          </a:p>
        </p:txBody>
      </p:sp>
    </p:spTree>
    <p:extLst>
      <p:ext uri="{BB962C8B-B14F-4D97-AF65-F5344CB8AC3E}">
        <p14:creationId xmlns:p14="http://schemas.microsoft.com/office/powerpoint/2010/main" val="4014560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Country </a:t>
            </a:r>
            <a:r>
              <a:rPr lang="es-ES" dirty="0" err="1"/>
              <a:t>examples</a:t>
            </a:r>
            <a:r>
              <a:rPr lang="es-ES" dirty="0"/>
              <a:t>: </a:t>
            </a:r>
          </a:p>
          <a:p>
            <a:pPr marL="228600" indent="-228600">
              <a:buAutoNum type="arabicPeriod"/>
            </a:pPr>
            <a:r>
              <a:rPr lang="es-ES" dirty="0"/>
              <a:t>Mali: HQ </a:t>
            </a:r>
            <a:r>
              <a:rPr lang="es-ES" dirty="0" err="1"/>
              <a:t>mission</a:t>
            </a:r>
            <a:r>
              <a:rPr lang="es-ES" dirty="0"/>
              <a:t> </a:t>
            </a:r>
            <a:r>
              <a:rPr lang="es-ES" dirty="0" err="1"/>
              <a:t>to</a:t>
            </a:r>
            <a:r>
              <a:rPr lang="es-ES" dirty="0"/>
              <a:t> Mali in Oct. 2018 </a:t>
            </a:r>
            <a:r>
              <a:rPr lang="es-ES" dirty="0" err="1"/>
              <a:t>brought</a:t>
            </a:r>
            <a:r>
              <a:rPr lang="es-ES" dirty="0"/>
              <a:t> </a:t>
            </a:r>
            <a:r>
              <a:rPr lang="es-ES" dirty="0" err="1"/>
              <a:t>together</a:t>
            </a:r>
            <a:r>
              <a:rPr lang="es-ES" dirty="0"/>
              <a:t> EU and MS HQ and country-</a:t>
            </a:r>
            <a:r>
              <a:rPr lang="es-ES" dirty="0" err="1"/>
              <a:t>level</a:t>
            </a:r>
            <a:r>
              <a:rPr lang="es-ES" dirty="0"/>
              <a:t> </a:t>
            </a:r>
            <a:r>
              <a:rPr lang="es-ES" dirty="0" err="1"/>
              <a:t>development</a:t>
            </a:r>
            <a:r>
              <a:rPr lang="es-ES" dirty="0"/>
              <a:t> </a:t>
            </a:r>
            <a:r>
              <a:rPr lang="es-ES" dirty="0" err="1"/>
              <a:t>officials</a:t>
            </a:r>
            <a:r>
              <a:rPr lang="es-ES" dirty="0"/>
              <a:t>, </a:t>
            </a:r>
            <a:r>
              <a:rPr lang="es-ES" dirty="0" err="1"/>
              <a:t>Heads</a:t>
            </a:r>
            <a:r>
              <a:rPr lang="es-ES" dirty="0"/>
              <a:t> </a:t>
            </a:r>
            <a:r>
              <a:rPr lang="es-ES" dirty="0" err="1"/>
              <a:t>of</a:t>
            </a:r>
            <a:r>
              <a:rPr lang="es-ES" dirty="0"/>
              <a:t> </a:t>
            </a:r>
            <a:r>
              <a:rPr lang="es-ES" dirty="0" err="1"/>
              <a:t>Mission</a:t>
            </a:r>
            <a:r>
              <a:rPr lang="es-ES" dirty="0"/>
              <a:t>, CSDP </a:t>
            </a:r>
            <a:r>
              <a:rPr lang="es-ES" dirty="0" err="1"/>
              <a:t>missions</a:t>
            </a:r>
            <a:r>
              <a:rPr lang="es-ES" dirty="0"/>
              <a:t> and </a:t>
            </a:r>
            <a:r>
              <a:rPr lang="es-ES" dirty="0" err="1"/>
              <a:t>security</a:t>
            </a:r>
            <a:r>
              <a:rPr lang="es-ES" dirty="0"/>
              <a:t> </a:t>
            </a:r>
            <a:r>
              <a:rPr lang="es-ES" dirty="0" err="1"/>
              <a:t>actors</a:t>
            </a:r>
            <a:r>
              <a:rPr lang="es-ES" dirty="0"/>
              <a:t>, UN, </a:t>
            </a:r>
            <a:r>
              <a:rPr lang="es-ES" dirty="0" err="1"/>
              <a:t>government</a:t>
            </a:r>
            <a:r>
              <a:rPr lang="es-ES" dirty="0"/>
              <a:t> </a:t>
            </a:r>
            <a:r>
              <a:rPr lang="es-ES" dirty="0" err="1"/>
              <a:t>to</a:t>
            </a:r>
            <a:r>
              <a:rPr lang="es-ES" dirty="0"/>
              <a:t> </a:t>
            </a:r>
            <a:r>
              <a:rPr lang="es-ES" dirty="0" err="1"/>
              <a:t>discuss</a:t>
            </a:r>
            <a:r>
              <a:rPr lang="es-ES" dirty="0"/>
              <a:t> country </a:t>
            </a:r>
            <a:r>
              <a:rPr lang="es-ES" dirty="0" err="1"/>
              <a:t>challenges</a:t>
            </a:r>
            <a:r>
              <a:rPr lang="es-ES" dirty="0"/>
              <a:t> and </a:t>
            </a:r>
            <a:r>
              <a:rPr lang="es-ES" dirty="0" err="1"/>
              <a:t>way</a:t>
            </a:r>
            <a:r>
              <a:rPr lang="es-ES" dirty="0"/>
              <a:t> forward </a:t>
            </a:r>
            <a:r>
              <a:rPr lang="es-ES" dirty="0" err="1"/>
              <a:t>for</a:t>
            </a:r>
            <a:r>
              <a:rPr lang="es-ES" dirty="0"/>
              <a:t> JP. </a:t>
            </a:r>
            <a:r>
              <a:rPr lang="es-ES" dirty="0" err="1"/>
              <a:t>Kenya</a:t>
            </a:r>
            <a:r>
              <a:rPr lang="es-ES" dirty="0"/>
              <a:t>: JP </a:t>
            </a:r>
            <a:r>
              <a:rPr lang="es-ES" dirty="0" err="1"/>
              <a:t>narrative</a:t>
            </a:r>
            <a:r>
              <a:rPr lang="es-ES" dirty="0"/>
              <a:t> </a:t>
            </a:r>
            <a:r>
              <a:rPr lang="es-ES" dirty="0" err="1"/>
              <a:t>tailored</a:t>
            </a:r>
            <a:r>
              <a:rPr lang="es-ES" dirty="0"/>
              <a:t> </a:t>
            </a:r>
            <a:r>
              <a:rPr lang="es-ES" dirty="0" err="1"/>
              <a:t>to</a:t>
            </a:r>
            <a:r>
              <a:rPr lang="es-ES" dirty="0"/>
              <a:t> </a:t>
            </a:r>
            <a:r>
              <a:rPr lang="es-ES" dirty="0" err="1"/>
              <a:t>align</a:t>
            </a:r>
            <a:r>
              <a:rPr lang="es-ES" dirty="0"/>
              <a:t> </a:t>
            </a:r>
            <a:r>
              <a:rPr lang="es-ES" dirty="0" err="1"/>
              <a:t>with</a:t>
            </a:r>
            <a:r>
              <a:rPr lang="es-ES" dirty="0"/>
              <a:t> </a:t>
            </a:r>
            <a:r>
              <a:rPr lang="es-ES" dirty="0" err="1"/>
              <a:t>the</a:t>
            </a:r>
            <a:r>
              <a:rPr lang="es-ES" dirty="0"/>
              <a:t> </a:t>
            </a:r>
            <a:r>
              <a:rPr lang="es-ES" dirty="0" err="1"/>
              <a:t>government´s</a:t>
            </a:r>
            <a:r>
              <a:rPr lang="es-ES" dirty="0"/>
              <a:t> </a:t>
            </a:r>
            <a:r>
              <a:rPr lang="es-ES" dirty="0" err="1"/>
              <a:t>politicial</a:t>
            </a:r>
            <a:r>
              <a:rPr lang="es-ES" dirty="0"/>
              <a:t> “Big </a:t>
            </a:r>
            <a:r>
              <a:rPr lang="es-ES" dirty="0" err="1"/>
              <a:t>Four</a:t>
            </a:r>
            <a:r>
              <a:rPr lang="es-ES" dirty="0"/>
              <a:t>” agenda. </a:t>
            </a:r>
          </a:p>
          <a:p>
            <a:pPr marL="228600" indent="-228600">
              <a:buAutoNum type="arabicPeriod"/>
            </a:pPr>
            <a:r>
              <a:rPr lang="es-ES" dirty="0"/>
              <a:t>Burkina Faso: Focus </a:t>
            </a:r>
            <a:r>
              <a:rPr lang="es-ES" dirty="0" err="1"/>
              <a:t>of</a:t>
            </a:r>
            <a:r>
              <a:rPr lang="es-ES" dirty="0"/>
              <a:t> JP </a:t>
            </a:r>
            <a:r>
              <a:rPr lang="es-ES" dirty="0" err="1"/>
              <a:t>document</a:t>
            </a:r>
            <a:r>
              <a:rPr lang="es-ES" dirty="0"/>
              <a:t> </a:t>
            </a:r>
            <a:r>
              <a:rPr lang="es-ES" dirty="0" err="1"/>
              <a:t>not</a:t>
            </a:r>
            <a:r>
              <a:rPr lang="es-ES" dirty="0"/>
              <a:t> </a:t>
            </a:r>
            <a:r>
              <a:rPr lang="es-ES" dirty="0" err="1"/>
              <a:t>on</a:t>
            </a:r>
            <a:r>
              <a:rPr lang="es-ES" dirty="0"/>
              <a:t> </a:t>
            </a:r>
            <a:r>
              <a:rPr lang="es-ES" dirty="0" err="1"/>
              <a:t>sectors</a:t>
            </a:r>
            <a:r>
              <a:rPr lang="es-ES" dirty="0"/>
              <a:t> per se, </a:t>
            </a:r>
            <a:r>
              <a:rPr lang="es-ES" dirty="0" err="1"/>
              <a:t>but</a:t>
            </a:r>
            <a:r>
              <a:rPr lang="es-ES" dirty="0"/>
              <a:t> </a:t>
            </a:r>
            <a:r>
              <a:rPr lang="es-ES" dirty="0" err="1"/>
              <a:t>on</a:t>
            </a:r>
            <a:r>
              <a:rPr lang="es-ES" dirty="0"/>
              <a:t> </a:t>
            </a:r>
            <a:r>
              <a:rPr lang="es-ES" dirty="0" err="1"/>
              <a:t>how</a:t>
            </a:r>
            <a:r>
              <a:rPr lang="es-ES" dirty="0"/>
              <a:t> </a:t>
            </a:r>
            <a:r>
              <a:rPr lang="es-ES" dirty="0" err="1"/>
              <a:t>to</a:t>
            </a:r>
            <a:r>
              <a:rPr lang="es-ES" dirty="0"/>
              <a:t> </a:t>
            </a:r>
            <a:r>
              <a:rPr lang="es-ES" dirty="0" err="1"/>
              <a:t>jointly</a:t>
            </a:r>
            <a:r>
              <a:rPr lang="es-ES" dirty="0"/>
              <a:t> </a:t>
            </a:r>
            <a:r>
              <a:rPr lang="es-ES" dirty="0" err="1"/>
              <a:t>integrate</a:t>
            </a:r>
            <a:r>
              <a:rPr lang="es-ES" dirty="0"/>
              <a:t> </a:t>
            </a:r>
            <a:r>
              <a:rPr lang="es-ES" dirty="0" err="1"/>
              <a:t>cross-cutting</a:t>
            </a:r>
            <a:r>
              <a:rPr lang="es-ES" dirty="0"/>
              <a:t> </a:t>
            </a:r>
            <a:r>
              <a:rPr lang="es-ES" dirty="0" err="1"/>
              <a:t>issues</a:t>
            </a:r>
            <a:r>
              <a:rPr lang="es-ES" dirty="0"/>
              <a:t> and </a:t>
            </a:r>
            <a:r>
              <a:rPr lang="es-ES" dirty="0" err="1"/>
              <a:t>shared</a:t>
            </a:r>
            <a:r>
              <a:rPr lang="es-ES" dirty="0"/>
              <a:t> </a:t>
            </a:r>
            <a:r>
              <a:rPr lang="es-ES" dirty="0" err="1"/>
              <a:t>values</a:t>
            </a:r>
            <a:r>
              <a:rPr lang="es-ES" dirty="0"/>
              <a:t> (CSO </a:t>
            </a:r>
            <a:r>
              <a:rPr lang="es-ES" dirty="0" err="1"/>
              <a:t>participation</a:t>
            </a:r>
            <a:r>
              <a:rPr lang="es-ES" dirty="0"/>
              <a:t>, </a:t>
            </a:r>
            <a:r>
              <a:rPr lang="es-ES" dirty="0" err="1"/>
              <a:t>gender</a:t>
            </a:r>
            <a:r>
              <a:rPr lang="es-ES" dirty="0"/>
              <a:t>, human </a:t>
            </a:r>
            <a:r>
              <a:rPr lang="es-ES" dirty="0" err="1"/>
              <a:t>rights</a:t>
            </a:r>
            <a:r>
              <a:rPr lang="es-ES" dirty="0"/>
              <a:t>, </a:t>
            </a:r>
            <a:r>
              <a:rPr lang="es-ES" dirty="0" err="1"/>
              <a:t>demographic</a:t>
            </a:r>
            <a:r>
              <a:rPr lang="es-ES" dirty="0"/>
              <a:t> </a:t>
            </a:r>
            <a:r>
              <a:rPr lang="es-ES" dirty="0" err="1"/>
              <a:t>transition</a:t>
            </a:r>
            <a:r>
              <a:rPr lang="es-ES" dirty="0"/>
              <a:t>) </a:t>
            </a:r>
            <a:r>
              <a:rPr lang="es-ES" dirty="0" err="1"/>
              <a:t>into</a:t>
            </a:r>
            <a:r>
              <a:rPr lang="es-ES" dirty="0"/>
              <a:t> </a:t>
            </a:r>
            <a:r>
              <a:rPr lang="es-ES" dirty="0" err="1"/>
              <a:t>the</a:t>
            </a:r>
            <a:r>
              <a:rPr lang="es-ES" dirty="0"/>
              <a:t> </a:t>
            </a:r>
            <a:r>
              <a:rPr lang="es-ES" dirty="0" err="1"/>
              <a:t>policy</a:t>
            </a:r>
            <a:r>
              <a:rPr lang="es-ES" dirty="0"/>
              <a:t> dialogue </a:t>
            </a:r>
            <a:r>
              <a:rPr lang="es-ES" dirty="0" err="1"/>
              <a:t>with</a:t>
            </a:r>
            <a:r>
              <a:rPr lang="es-ES" dirty="0"/>
              <a:t> </a:t>
            </a:r>
            <a:r>
              <a:rPr lang="es-ES" dirty="0" err="1"/>
              <a:t>the</a:t>
            </a:r>
            <a:r>
              <a:rPr lang="es-ES" dirty="0"/>
              <a:t> </a:t>
            </a:r>
            <a:r>
              <a:rPr lang="es-ES" dirty="0" err="1"/>
              <a:t>government</a:t>
            </a:r>
            <a:r>
              <a:rPr lang="es-ES" dirty="0"/>
              <a:t>.  </a:t>
            </a:r>
          </a:p>
        </p:txBody>
      </p:sp>
      <p:sp>
        <p:nvSpPr>
          <p:cNvPr id="4" name="Marcador de número de diapositiva 3"/>
          <p:cNvSpPr>
            <a:spLocks noGrp="1"/>
          </p:cNvSpPr>
          <p:nvPr>
            <p:ph type="sldNum" sz="quarter" idx="5"/>
          </p:nvPr>
        </p:nvSpPr>
        <p:spPr/>
        <p:txBody>
          <a:bodyPr/>
          <a:lstStyle/>
          <a:p>
            <a:pPr>
              <a:defRPr/>
            </a:pPr>
            <a:fld id="{C68EB76D-5C1F-4BF0-AF7F-019D04A7A84C}" type="slidenum">
              <a:rPr lang="en-GB" altLang="en-US" smtClean="0"/>
              <a:pPr>
                <a:defRPr/>
              </a:pPr>
              <a:t>9</a:t>
            </a:fld>
            <a:endParaRPr lang="en-GB" altLang="en-US" dirty="0"/>
          </a:p>
        </p:txBody>
      </p:sp>
    </p:spTree>
    <p:extLst>
      <p:ext uri="{BB962C8B-B14F-4D97-AF65-F5344CB8AC3E}">
        <p14:creationId xmlns:p14="http://schemas.microsoft.com/office/powerpoint/2010/main" val="21532893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32456C5-8206-4653-8237-C471A3D32893}"/>
              </a:ext>
            </a:extLst>
          </p:cNvPr>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a:defRPr sz="1200">
                <a:solidFill>
                  <a:srgbClr val="0F5494"/>
                </a:solidFill>
                <a:latin typeface="Verdana" panose="020B0604030504040204" pitchFamily="34" charset="0"/>
              </a:defRPr>
            </a:lvl1pPr>
            <a:lvl2pPr marL="742950" indent="-285750" defTabSz="457200">
              <a:defRPr sz="1200">
                <a:solidFill>
                  <a:srgbClr val="0F5494"/>
                </a:solidFill>
                <a:latin typeface="Verdana" panose="020B0604030504040204" pitchFamily="34" charset="0"/>
              </a:defRPr>
            </a:lvl2pPr>
            <a:lvl3pPr marL="1143000" indent="-228600" defTabSz="457200">
              <a:defRPr sz="1200">
                <a:solidFill>
                  <a:srgbClr val="0F5494"/>
                </a:solidFill>
                <a:latin typeface="Verdana" panose="020B0604030504040204" pitchFamily="34" charset="0"/>
              </a:defRPr>
            </a:lvl3pPr>
            <a:lvl4pPr marL="1600200" indent="-228600" defTabSz="457200">
              <a:defRPr sz="1200">
                <a:solidFill>
                  <a:srgbClr val="0F5494"/>
                </a:solidFill>
                <a:latin typeface="Verdana" panose="020B0604030504040204" pitchFamily="34" charset="0"/>
              </a:defRPr>
            </a:lvl4pPr>
            <a:lvl5pPr marL="2057400" indent="-228600" defTabSz="457200">
              <a:defRPr sz="1200">
                <a:solidFill>
                  <a:srgbClr val="0F5494"/>
                </a:solidFill>
                <a:latin typeface="Verdana" panose="020B0604030504040204" pitchFamily="34" charset="0"/>
              </a:defRPr>
            </a:lvl5pPr>
            <a:lvl6pPr marL="2514600" indent="-228600" defTabSz="457200" eaLnBrk="0" fontAlgn="base" hangingPunct="0">
              <a:spcBef>
                <a:spcPct val="0"/>
              </a:spcBef>
              <a:spcAft>
                <a:spcPct val="0"/>
              </a:spcAft>
              <a:defRPr sz="1200">
                <a:solidFill>
                  <a:srgbClr val="0F5494"/>
                </a:solidFill>
                <a:latin typeface="Verdana" panose="020B0604030504040204" pitchFamily="34" charset="0"/>
              </a:defRPr>
            </a:lvl6pPr>
            <a:lvl7pPr marL="2971800" indent="-228600" defTabSz="457200" eaLnBrk="0" fontAlgn="base" hangingPunct="0">
              <a:spcBef>
                <a:spcPct val="0"/>
              </a:spcBef>
              <a:spcAft>
                <a:spcPct val="0"/>
              </a:spcAft>
              <a:defRPr sz="1200">
                <a:solidFill>
                  <a:srgbClr val="0F5494"/>
                </a:solidFill>
                <a:latin typeface="Verdana" panose="020B0604030504040204" pitchFamily="34" charset="0"/>
              </a:defRPr>
            </a:lvl7pPr>
            <a:lvl8pPr marL="3429000" indent="-228600" defTabSz="457200" eaLnBrk="0" fontAlgn="base" hangingPunct="0">
              <a:spcBef>
                <a:spcPct val="0"/>
              </a:spcBef>
              <a:spcAft>
                <a:spcPct val="0"/>
              </a:spcAft>
              <a:defRPr sz="1200">
                <a:solidFill>
                  <a:srgbClr val="0F5494"/>
                </a:solidFill>
                <a:latin typeface="Verdana" panose="020B0604030504040204" pitchFamily="34" charset="0"/>
              </a:defRPr>
            </a:lvl8pPr>
            <a:lvl9pPr marL="3886200" indent="-228600" defTabSz="4572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defRPr/>
            </a:pPr>
            <a:endParaRPr lang="en-US" altLang="en-US" sz="1800" dirty="0">
              <a:solidFill>
                <a:srgbClr val="FFFFFF"/>
              </a:solidFill>
            </a:endParaRPr>
          </a:p>
        </p:txBody>
      </p:sp>
      <p:pic>
        <p:nvPicPr>
          <p:cNvPr id="5" name="Picture 6" descr="LOGO CE-EN-quadri.eps">
            <a:extLst>
              <a:ext uri="{FF2B5EF4-FFF2-40B4-BE49-F238E27FC236}">
                <a16:creationId xmlns:a16="http://schemas.microsoft.com/office/drawing/2014/main" id="{479A7679-D904-4D37-A76A-8715FD663DD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E3CE0052-0A77-408A-A6CE-A47E2C877115}"/>
              </a:ext>
            </a:extLst>
          </p:cNvPr>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sp>
        <p:nvSpPr>
          <p:cNvPr id="7" name="Rectangle 6">
            <a:extLst>
              <a:ext uri="{FF2B5EF4-FFF2-40B4-BE49-F238E27FC236}">
                <a16:creationId xmlns:a16="http://schemas.microsoft.com/office/drawing/2014/main" id="{6803EC5C-1854-4CB6-967E-BAF09F519964}"/>
              </a:ext>
            </a:extLst>
          </p:cNvPr>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sp>
        <p:nvSpPr>
          <p:cNvPr id="3076" name="Rectangle 4">
            <a:extLst>
              <a:ext uri="{FF2B5EF4-FFF2-40B4-BE49-F238E27FC236}">
                <a16:creationId xmlns:a16="http://schemas.microsoft.com/office/drawing/2014/main" id="{C4A9B37B-3444-4826-8C74-AC961E2BDACD}"/>
              </a:ext>
            </a:extLst>
          </p:cNvPr>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altLang="en-US" noProof="0"/>
              <a:t>Click to edit Master title style</a:t>
            </a:r>
            <a:endParaRPr lang="en-GB" altLang="en-US" noProof="0"/>
          </a:p>
        </p:txBody>
      </p:sp>
      <p:sp>
        <p:nvSpPr>
          <p:cNvPr id="3077" name="Rectangle 5">
            <a:extLst>
              <a:ext uri="{FF2B5EF4-FFF2-40B4-BE49-F238E27FC236}">
                <a16:creationId xmlns:a16="http://schemas.microsoft.com/office/drawing/2014/main" id="{9AB3C426-9910-4390-A324-7CDC6F26EBC8}"/>
              </a:ext>
            </a:extLst>
          </p:cNvPr>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altLang="en-US" noProof="0"/>
              <a:t>Click to edit Master subtitle style</a:t>
            </a:r>
            <a:endParaRPr lang="en-GB" altLang="en-US" noProof="0"/>
          </a:p>
        </p:txBody>
      </p:sp>
      <p:sp>
        <p:nvSpPr>
          <p:cNvPr id="8" name="Date Placeholder 6">
            <a:extLst>
              <a:ext uri="{FF2B5EF4-FFF2-40B4-BE49-F238E27FC236}">
                <a16:creationId xmlns:a16="http://schemas.microsoft.com/office/drawing/2014/main" id="{F0D5C610-C791-40D9-95FB-2EBCC92B88BA}"/>
              </a:ext>
            </a:extLst>
          </p:cNvPr>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ltLang="en-US"/>
          </a:p>
        </p:txBody>
      </p:sp>
      <p:sp>
        <p:nvSpPr>
          <p:cNvPr id="9" name="Footer Placeholder 7">
            <a:extLst>
              <a:ext uri="{FF2B5EF4-FFF2-40B4-BE49-F238E27FC236}">
                <a16:creationId xmlns:a16="http://schemas.microsoft.com/office/drawing/2014/main" id="{337F4D43-756D-4E16-8AC8-9DDDC1A97EAB}"/>
              </a:ext>
            </a:extLst>
          </p:cNvPr>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ltLang="en-US"/>
          </a:p>
        </p:txBody>
      </p:sp>
      <p:sp>
        <p:nvSpPr>
          <p:cNvPr id="10" name="Slide Number Placeholder 8">
            <a:extLst>
              <a:ext uri="{FF2B5EF4-FFF2-40B4-BE49-F238E27FC236}">
                <a16:creationId xmlns:a16="http://schemas.microsoft.com/office/drawing/2014/main" id="{69753E01-F5B4-4A5D-A62F-56EA69D44410}"/>
              </a:ext>
            </a:extLst>
          </p:cNvPr>
          <p:cNvSpPr>
            <a:spLocks noGrp="1" noChangeArrowheads="1"/>
          </p:cNvSpPr>
          <p:nvPr>
            <p:ph type="sldNum" sz="quarter" idx="12"/>
          </p:nvPr>
        </p:nvSpPr>
        <p:spPr/>
        <p:txBody>
          <a:bodyPr/>
          <a:lstStyle>
            <a:lvl1pPr>
              <a:defRPr>
                <a:solidFill>
                  <a:schemeClr val="bg1"/>
                </a:solidFill>
                <a:latin typeface="+mn-lt"/>
              </a:defRPr>
            </a:lvl1pPr>
          </a:lstStyle>
          <a:p>
            <a:pPr>
              <a:defRPr/>
            </a:pPr>
            <a:fld id="{30586F46-3874-4B5B-A3CB-BDA77BB4201E}" type="slidenum">
              <a:rPr lang="en-GB" altLang="en-US"/>
              <a:pPr>
                <a:defRPr/>
              </a:pPr>
              <a:t>‹Nº›</a:t>
            </a:fld>
            <a:endParaRPr lang="en-GB" altLang="en-US" dirty="0"/>
          </a:p>
        </p:txBody>
      </p:sp>
    </p:spTree>
    <p:extLst>
      <p:ext uri="{BB962C8B-B14F-4D97-AF65-F5344CB8AC3E}">
        <p14:creationId xmlns:p14="http://schemas.microsoft.com/office/powerpoint/2010/main" val="913901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BE2FB-F04E-412F-813C-EC44AACF2AA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1CBE06-9A66-4E66-9770-47EC2F3414E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C1F0064C-FD2F-466E-BB59-73097C3438F4}"/>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4276BEEF-0951-4735-8447-5522BC0871BF}"/>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9CD802CC-83C9-4A08-91C1-23F39F927DD8}"/>
              </a:ext>
            </a:extLst>
          </p:cNvPr>
          <p:cNvSpPr>
            <a:spLocks noGrp="1" noChangeArrowheads="1"/>
          </p:cNvSpPr>
          <p:nvPr>
            <p:ph type="sldNum" sz="quarter" idx="12"/>
          </p:nvPr>
        </p:nvSpPr>
        <p:spPr>
          <a:ln/>
        </p:spPr>
        <p:txBody>
          <a:bodyPr/>
          <a:lstStyle>
            <a:lvl1pPr>
              <a:defRPr/>
            </a:lvl1pPr>
          </a:lstStyle>
          <a:p>
            <a:pPr>
              <a:defRPr/>
            </a:pPr>
            <a:fld id="{E9DE2D2B-4585-4C8A-8336-06FD7979924B}" type="slidenum">
              <a:rPr lang="en-GB" altLang="en-US"/>
              <a:pPr>
                <a:defRPr/>
              </a:pPr>
              <a:t>‹Nº›</a:t>
            </a:fld>
            <a:endParaRPr lang="en-GB" altLang="en-US" dirty="0"/>
          </a:p>
        </p:txBody>
      </p:sp>
    </p:spTree>
    <p:extLst>
      <p:ext uri="{BB962C8B-B14F-4D97-AF65-F5344CB8AC3E}">
        <p14:creationId xmlns:p14="http://schemas.microsoft.com/office/powerpoint/2010/main" val="1338005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30EBB8-3153-4B05-A0F5-0E37DFCADE15}"/>
              </a:ext>
            </a:extLst>
          </p:cNvPr>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7D4DF75-24DF-48E2-ABAF-9D80F65139C6}"/>
              </a:ext>
            </a:extLst>
          </p:cNvPr>
          <p:cNvSpPr>
            <a:spLocks noGrp="1"/>
          </p:cNvSpPr>
          <p:nvPr>
            <p:ph type="body" orient="vert" idx="1"/>
          </p:nvPr>
        </p:nvSpPr>
        <p:spPr>
          <a:xfrm>
            <a:off x="395288" y="1339850"/>
            <a:ext cx="6067425" cy="46815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21F9ECEC-FFED-4908-8FE3-3D11173CC996}"/>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1B9023A4-FFC8-49C3-A985-BD1CD0F8AF6B}"/>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2C072D75-7D75-4D15-9CB0-3B8D487C6C29}"/>
              </a:ext>
            </a:extLst>
          </p:cNvPr>
          <p:cNvSpPr>
            <a:spLocks noGrp="1" noChangeArrowheads="1"/>
          </p:cNvSpPr>
          <p:nvPr>
            <p:ph type="sldNum" sz="quarter" idx="12"/>
          </p:nvPr>
        </p:nvSpPr>
        <p:spPr>
          <a:ln/>
        </p:spPr>
        <p:txBody>
          <a:bodyPr/>
          <a:lstStyle>
            <a:lvl1pPr>
              <a:defRPr/>
            </a:lvl1pPr>
          </a:lstStyle>
          <a:p>
            <a:pPr>
              <a:defRPr/>
            </a:pPr>
            <a:fld id="{E3A08B27-4642-49C4-BE28-3F2776E7162B}" type="slidenum">
              <a:rPr lang="en-GB" altLang="en-US"/>
              <a:pPr>
                <a:defRPr/>
              </a:pPr>
              <a:t>‹Nº›</a:t>
            </a:fld>
            <a:endParaRPr lang="en-GB" altLang="en-US" dirty="0"/>
          </a:p>
        </p:txBody>
      </p:sp>
    </p:spTree>
    <p:extLst>
      <p:ext uri="{BB962C8B-B14F-4D97-AF65-F5344CB8AC3E}">
        <p14:creationId xmlns:p14="http://schemas.microsoft.com/office/powerpoint/2010/main" val="28903892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5F973B1B-BFCE-41EA-BB32-3834D6D5601E}" type="datetimeFigureOut">
              <a:rPr lang="en-GB" smtClean="0"/>
              <a:t>07/05/2019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295043-58CC-4510-BFAE-8AAFD289DA4A}" type="slidenum">
              <a:rPr lang="en-GB" smtClean="0"/>
              <a:t>‹Nº›</a:t>
            </a:fld>
            <a:endParaRPr lang="en-GB"/>
          </a:p>
        </p:txBody>
      </p:sp>
    </p:spTree>
    <p:extLst>
      <p:ext uri="{BB962C8B-B14F-4D97-AF65-F5344CB8AC3E}">
        <p14:creationId xmlns:p14="http://schemas.microsoft.com/office/powerpoint/2010/main" val="484777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F973B1B-BFCE-41EA-BB32-3834D6D5601E}" type="datetimeFigureOut">
              <a:rPr lang="en-GB" smtClean="0"/>
              <a:t>07/05/2019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295043-58CC-4510-BFAE-8AAFD289DA4A}" type="slidenum">
              <a:rPr lang="en-GB" smtClean="0"/>
              <a:t>‹Nº›</a:t>
            </a:fld>
            <a:endParaRPr lang="en-GB"/>
          </a:p>
        </p:txBody>
      </p:sp>
    </p:spTree>
    <p:extLst>
      <p:ext uri="{BB962C8B-B14F-4D97-AF65-F5344CB8AC3E}">
        <p14:creationId xmlns:p14="http://schemas.microsoft.com/office/powerpoint/2010/main" val="10696573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F973B1B-BFCE-41EA-BB32-3834D6D5601E}" type="datetimeFigureOut">
              <a:rPr lang="en-GB" smtClean="0"/>
              <a:t>07/05/2019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295043-58CC-4510-BFAE-8AAFD289DA4A}" type="slidenum">
              <a:rPr lang="en-GB" smtClean="0"/>
              <a:t>‹Nº›</a:t>
            </a:fld>
            <a:endParaRPr lang="en-GB"/>
          </a:p>
        </p:txBody>
      </p:sp>
    </p:spTree>
    <p:extLst>
      <p:ext uri="{BB962C8B-B14F-4D97-AF65-F5344CB8AC3E}">
        <p14:creationId xmlns:p14="http://schemas.microsoft.com/office/powerpoint/2010/main" val="25280803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F973B1B-BFCE-41EA-BB32-3834D6D5601E}" type="datetimeFigureOut">
              <a:rPr lang="en-GB" smtClean="0"/>
              <a:t>07/05/2019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F295043-58CC-4510-BFAE-8AAFD289DA4A}" type="slidenum">
              <a:rPr lang="en-GB" smtClean="0"/>
              <a:t>‹Nº›</a:t>
            </a:fld>
            <a:endParaRPr lang="en-GB"/>
          </a:p>
        </p:txBody>
      </p:sp>
    </p:spTree>
    <p:extLst>
      <p:ext uri="{BB962C8B-B14F-4D97-AF65-F5344CB8AC3E}">
        <p14:creationId xmlns:p14="http://schemas.microsoft.com/office/powerpoint/2010/main" val="34254793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F973B1B-BFCE-41EA-BB32-3834D6D5601E}" type="datetimeFigureOut">
              <a:rPr lang="en-GB" smtClean="0"/>
              <a:t>07/05/2019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F295043-58CC-4510-BFAE-8AAFD289DA4A}" type="slidenum">
              <a:rPr lang="en-GB" smtClean="0"/>
              <a:t>‹Nº›</a:t>
            </a:fld>
            <a:endParaRPr lang="en-GB"/>
          </a:p>
        </p:txBody>
      </p:sp>
    </p:spTree>
    <p:extLst>
      <p:ext uri="{BB962C8B-B14F-4D97-AF65-F5344CB8AC3E}">
        <p14:creationId xmlns:p14="http://schemas.microsoft.com/office/powerpoint/2010/main" val="25648280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F973B1B-BFCE-41EA-BB32-3834D6D5601E}" type="datetimeFigureOut">
              <a:rPr lang="en-GB" smtClean="0"/>
              <a:t>07/05/2019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F295043-58CC-4510-BFAE-8AAFD289DA4A}" type="slidenum">
              <a:rPr lang="en-GB" smtClean="0"/>
              <a:t>‹Nº›</a:t>
            </a:fld>
            <a:endParaRPr lang="en-GB"/>
          </a:p>
        </p:txBody>
      </p:sp>
    </p:spTree>
    <p:extLst>
      <p:ext uri="{BB962C8B-B14F-4D97-AF65-F5344CB8AC3E}">
        <p14:creationId xmlns:p14="http://schemas.microsoft.com/office/powerpoint/2010/main" val="28715540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973B1B-BFCE-41EA-BB32-3834D6D5601E}" type="datetimeFigureOut">
              <a:rPr lang="en-GB" smtClean="0"/>
              <a:t>07/05/2019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F295043-58CC-4510-BFAE-8AAFD289DA4A}" type="slidenum">
              <a:rPr lang="en-GB" smtClean="0"/>
              <a:t>‹Nº›</a:t>
            </a:fld>
            <a:endParaRPr lang="en-GB"/>
          </a:p>
        </p:txBody>
      </p:sp>
    </p:spTree>
    <p:extLst>
      <p:ext uri="{BB962C8B-B14F-4D97-AF65-F5344CB8AC3E}">
        <p14:creationId xmlns:p14="http://schemas.microsoft.com/office/powerpoint/2010/main" val="42121134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F973B1B-BFCE-41EA-BB32-3834D6D5601E}" type="datetimeFigureOut">
              <a:rPr lang="en-GB" smtClean="0"/>
              <a:t>07/05/2019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F295043-58CC-4510-BFAE-8AAFD289DA4A}" type="slidenum">
              <a:rPr lang="en-GB" smtClean="0"/>
              <a:t>‹Nº›</a:t>
            </a:fld>
            <a:endParaRPr lang="en-GB"/>
          </a:p>
        </p:txBody>
      </p:sp>
    </p:spTree>
    <p:extLst>
      <p:ext uri="{BB962C8B-B14F-4D97-AF65-F5344CB8AC3E}">
        <p14:creationId xmlns:p14="http://schemas.microsoft.com/office/powerpoint/2010/main" val="1207778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2" descr="https://europa.eu/capacity4dev/sites/default/files/media/1468582236_jp_logo2_0.png">
            <a:extLst>
              <a:ext uri="{FF2B5EF4-FFF2-40B4-BE49-F238E27FC236}">
                <a16:creationId xmlns:a16="http://schemas.microsoft.com/office/drawing/2014/main" id="{41315550-0658-4E99-8788-4DC485D7ACE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9050"/>
            <a:ext cx="2028825"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79B14ECA-798F-4DD2-8815-56CE684B236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BEF662F-B796-4F43-838C-D378F246FAE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FFC719D-AC49-4B7E-806E-43DEB7919464}"/>
              </a:ext>
            </a:extLst>
          </p:cNvPr>
          <p:cNvSpPr>
            <a:spLocks noGrp="1" noChangeArrowheads="1"/>
          </p:cNvSpPr>
          <p:nvPr>
            <p:ph type="dt" sz="half" idx="10"/>
          </p:nvPr>
        </p:nvSpPr>
        <p:spPr/>
        <p:txBody>
          <a:bodyPr/>
          <a:lstStyle>
            <a:lvl1pPr>
              <a:defRPr/>
            </a:lvl1pPr>
          </a:lstStyle>
          <a:p>
            <a:pPr>
              <a:defRPr/>
            </a:pPr>
            <a:endParaRPr lang="en-GB" altLang="en-US"/>
          </a:p>
        </p:txBody>
      </p:sp>
      <p:sp>
        <p:nvSpPr>
          <p:cNvPr id="6" name="Footer Placeholder 5">
            <a:extLst>
              <a:ext uri="{FF2B5EF4-FFF2-40B4-BE49-F238E27FC236}">
                <a16:creationId xmlns:a16="http://schemas.microsoft.com/office/drawing/2014/main" id="{4D596916-CAB6-4533-A4DE-BE32C593814D}"/>
              </a:ext>
            </a:extLst>
          </p:cNvPr>
          <p:cNvSpPr>
            <a:spLocks noGrp="1" noChangeArrowheads="1"/>
          </p:cNvSpPr>
          <p:nvPr>
            <p:ph type="ftr" sz="quarter" idx="11"/>
          </p:nvPr>
        </p:nvSpPr>
        <p:spPr/>
        <p:txBody>
          <a:bodyPr/>
          <a:lstStyle>
            <a:lvl1pPr>
              <a:defRPr/>
            </a:lvl1pPr>
          </a:lstStyle>
          <a:p>
            <a:pPr>
              <a:defRPr/>
            </a:pPr>
            <a:endParaRPr lang="en-GB" altLang="en-US"/>
          </a:p>
        </p:txBody>
      </p:sp>
      <p:sp>
        <p:nvSpPr>
          <p:cNvPr id="7" name="Slide Number Placeholder 6">
            <a:extLst>
              <a:ext uri="{FF2B5EF4-FFF2-40B4-BE49-F238E27FC236}">
                <a16:creationId xmlns:a16="http://schemas.microsoft.com/office/drawing/2014/main" id="{7C100B8C-9473-400D-817B-F71DA051FF56}"/>
              </a:ext>
            </a:extLst>
          </p:cNvPr>
          <p:cNvSpPr>
            <a:spLocks noGrp="1" noChangeArrowheads="1"/>
          </p:cNvSpPr>
          <p:nvPr>
            <p:ph type="sldNum" sz="quarter" idx="12"/>
          </p:nvPr>
        </p:nvSpPr>
        <p:spPr/>
        <p:txBody>
          <a:bodyPr/>
          <a:lstStyle>
            <a:lvl1pPr>
              <a:defRPr/>
            </a:lvl1pPr>
          </a:lstStyle>
          <a:p>
            <a:pPr>
              <a:defRPr/>
            </a:pPr>
            <a:fld id="{0338659C-3D38-4E4F-91F9-267FCA14B95C}" type="slidenum">
              <a:rPr lang="en-GB" altLang="en-US"/>
              <a:pPr>
                <a:defRPr/>
              </a:pPr>
              <a:t>‹Nº›</a:t>
            </a:fld>
            <a:endParaRPr lang="en-GB" altLang="en-US" dirty="0"/>
          </a:p>
        </p:txBody>
      </p:sp>
    </p:spTree>
    <p:extLst>
      <p:ext uri="{BB962C8B-B14F-4D97-AF65-F5344CB8AC3E}">
        <p14:creationId xmlns:p14="http://schemas.microsoft.com/office/powerpoint/2010/main" val="11431098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F973B1B-BFCE-41EA-BB32-3834D6D5601E}" type="datetimeFigureOut">
              <a:rPr lang="en-GB" smtClean="0"/>
              <a:t>07/05/2019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F295043-58CC-4510-BFAE-8AAFD289DA4A}" type="slidenum">
              <a:rPr lang="en-GB" smtClean="0"/>
              <a:t>‹Nº›</a:t>
            </a:fld>
            <a:endParaRPr lang="en-GB"/>
          </a:p>
        </p:txBody>
      </p:sp>
    </p:spTree>
    <p:extLst>
      <p:ext uri="{BB962C8B-B14F-4D97-AF65-F5344CB8AC3E}">
        <p14:creationId xmlns:p14="http://schemas.microsoft.com/office/powerpoint/2010/main" val="12832503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F973B1B-BFCE-41EA-BB32-3834D6D5601E}" type="datetimeFigureOut">
              <a:rPr lang="en-GB" smtClean="0"/>
              <a:t>07/05/2019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295043-58CC-4510-BFAE-8AAFD289DA4A}" type="slidenum">
              <a:rPr lang="en-GB" smtClean="0"/>
              <a:t>‹Nº›</a:t>
            </a:fld>
            <a:endParaRPr lang="en-GB"/>
          </a:p>
        </p:txBody>
      </p:sp>
    </p:spTree>
    <p:extLst>
      <p:ext uri="{BB962C8B-B14F-4D97-AF65-F5344CB8AC3E}">
        <p14:creationId xmlns:p14="http://schemas.microsoft.com/office/powerpoint/2010/main" val="22269862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F973B1B-BFCE-41EA-BB32-3834D6D5601E}" type="datetimeFigureOut">
              <a:rPr lang="en-GB" smtClean="0"/>
              <a:t>07/05/2019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295043-58CC-4510-BFAE-8AAFD289DA4A}" type="slidenum">
              <a:rPr lang="en-GB" smtClean="0"/>
              <a:t>‹Nº›</a:t>
            </a:fld>
            <a:endParaRPr lang="en-GB"/>
          </a:p>
        </p:txBody>
      </p:sp>
    </p:spTree>
    <p:extLst>
      <p:ext uri="{BB962C8B-B14F-4D97-AF65-F5344CB8AC3E}">
        <p14:creationId xmlns:p14="http://schemas.microsoft.com/office/powerpoint/2010/main" val="3346026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9A926-7E75-410B-8810-E61A7E099312}"/>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2288546-FFAA-4A2E-89C7-B446EEE5FDA6}"/>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Rectangle 4">
            <a:extLst>
              <a:ext uri="{FF2B5EF4-FFF2-40B4-BE49-F238E27FC236}">
                <a16:creationId xmlns:a16="http://schemas.microsoft.com/office/drawing/2014/main" id="{B3CD3F8F-7CC9-4C28-AADD-4B5A9A2F6F56}"/>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41313B5F-C8C6-4033-A3B7-F5906DA99330}"/>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38C93238-119E-4ED5-B579-69EBFCBC59A5}"/>
              </a:ext>
            </a:extLst>
          </p:cNvPr>
          <p:cNvSpPr>
            <a:spLocks noGrp="1" noChangeArrowheads="1"/>
          </p:cNvSpPr>
          <p:nvPr>
            <p:ph type="sldNum" sz="quarter" idx="12"/>
          </p:nvPr>
        </p:nvSpPr>
        <p:spPr>
          <a:ln/>
        </p:spPr>
        <p:txBody>
          <a:bodyPr/>
          <a:lstStyle>
            <a:lvl1pPr>
              <a:defRPr/>
            </a:lvl1pPr>
          </a:lstStyle>
          <a:p>
            <a:pPr>
              <a:defRPr/>
            </a:pPr>
            <a:fld id="{350BAE70-68DF-464C-9ACC-F8FADB03AE1D}" type="slidenum">
              <a:rPr lang="en-GB" altLang="en-US"/>
              <a:pPr>
                <a:defRPr/>
              </a:pPr>
              <a:t>‹Nº›</a:t>
            </a:fld>
            <a:endParaRPr lang="en-GB" altLang="en-US" dirty="0"/>
          </a:p>
        </p:txBody>
      </p:sp>
    </p:spTree>
    <p:extLst>
      <p:ext uri="{BB962C8B-B14F-4D97-AF65-F5344CB8AC3E}">
        <p14:creationId xmlns:p14="http://schemas.microsoft.com/office/powerpoint/2010/main" val="203469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CA17B-7898-44A9-9018-2CCDDBF4FB6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5730DDF-3A76-4AC5-AAA2-8D21D6855A93}"/>
              </a:ext>
            </a:extLst>
          </p:cNvPr>
          <p:cNvSpPr>
            <a:spLocks noGrp="1"/>
          </p:cNvSpPr>
          <p:nvPr>
            <p:ph sz="half" idx="1"/>
          </p:nvPr>
        </p:nvSpPr>
        <p:spPr>
          <a:xfrm>
            <a:off x="457200" y="2492375"/>
            <a:ext cx="4038600" cy="35290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270287F-805D-4FD2-8C2E-A00640D9F6DF}"/>
              </a:ext>
            </a:extLst>
          </p:cNvPr>
          <p:cNvSpPr>
            <a:spLocks noGrp="1"/>
          </p:cNvSpPr>
          <p:nvPr>
            <p:ph sz="half" idx="2"/>
          </p:nvPr>
        </p:nvSpPr>
        <p:spPr>
          <a:xfrm>
            <a:off x="4648200" y="2492375"/>
            <a:ext cx="4038600" cy="35290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2D26E3E8-65BE-4AE8-B2E6-D5892D3BEF33}"/>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a:extLst>
              <a:ext uri="{FF2B5EF4-FFF2-40B4-BE49-F238E27FC236}">
                <a16:creationId xmlns:a16="http://schemas.microsoft.com/office/drawing/2014/main" id="{0E83DF1D-53D8-4D3A-AA47-99AD2E35292A}"/>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a:extLst>
              <a:ext uri="{FF2B5EF4-FFF2-40B4-BE49-F238E27FC236}">
                <a16:creationId xmlns:a16="http://schemas.microsoft.com/office/drawing/2014/main" id="{766E44FB-B436-4312-B782-1F098320558D}"/>
              </a:ext>
            </a:extLst>
          </p:cNvPr>
          <p:cNvSpPr>
            <a:spLocks noGrp="1" noChangeArrowheads="1"/>
          </p:cNvSpPr>
          <p:nvPr>
            <p:ph type="sldNum" sz="quarter" idx="12"/>
          </p:nvPr>
        </p:nvSpPr>
        <p:spPr>
          <a:ln/>
        </p:spPr>
        <p:txBody>
          <a:bodyPr/>
          <a:lstStyle>
            <a:lvl1pPr>
              <a:defRPr/>
            </a:lvl1pPr>
          </a:lstStyle>
          <a:p>
            <a:pPr>
              <a:defRPr/>
            </a:pPr>
            <a:fld id="{44D2CD08-F572-4E4A-B2E5-3D29B9EA1C1B}" type="slidenum">
              <a:rPr lang="en-GB" altLang="en-US"/>
              <a:pPr>
                <a:defRPr/>
              </a:pPr>
              <a:t>‹Nº›</a:t>
            </a:fld>
            <a:endParaRPr lang="en-GB" altLang="en-US" dirty="0"/>
          </a:p>
        </p:txBody>
      </p:sp>
    </p:spTree>
    <p:extLst>
      <p:ext uri="{BB962C8B-B14F-4D97-AF65-F5344CB8AC3E}">
        <p14:creationId xmlns:p14="http://schemas.microsoft.com/office/powerpoint/2010/main" val="3032348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6158B-3EEE-4933-B9A1-3505D422AC2F}"/>
              </a:ext>
            </a:extLst>
          </p:cNvPr>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6276EEF-E403-4371-8AAB-FEDF391F6BB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9CD54F2-BE4C-4DF8-9182-2F39E4CA3532}"/>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CC674B3-761A-41DE-9C44-509A0B97B82F}"/>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A09100C-4CD9-42AA-87FD-4C7A623FE84E}"/>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340E5A3A-84FA-44D7-97F0-68B743BE7FAF}"/>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a:extLst>
              <a:ext uri="{FF2B5EF4-FFF2-40B4-BE49-F238E27FC236}">
                <a16:creationId xmlns:a16="http://schemas.microsoft.com/office/drawing/2014/main" id="{74C6926D-A2C6-4699-9287-02CA49EE6E87}"/>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a:extLst>
              <a:ext uri="{FF2B5EF4-FFF2-40B4-BE49-F238E27FC236}">
                <a16:creationId xmlns:a16="http://schemas.microsoft.com/office/drawing/2014/main" id="{7E84F4EB-3C93-40B8-9546-B935D5D23DA7}"/>
              </a:ext>
            </a:extLst>
          </p:cNvPr>
          <p:cNvSpPr>
            <a:spLocks noGrp="1" noChangeArrowheads="1"/>
          </p:cNvSpPr>
          <p:nvPr>
            <p:ph type="sldNum" sz="quarter" idx="12"/>
          </p:nvPr>
        </p:nvSpPr>
        <p:spPr>
          <a:ln/>
        </p:spPr>
        <p:txBody>
          <a:bodyPr/>
          <a:lstStyle>
            <a:lvl1pPr>
              <a:defRPr/>
            </a:lvl1pPr>
          </a:lstStyle>
          <a:p>
            <a:pPr>
              <a:defRPr/>
            </a:pPr>
            <a:fld id="{1C2BCCC8-3740-49C7-BF37-B913918F9B61}" type="slidenum">
              <a:rPr lang="en-GB" altLang="en-US"/>
              <a:pPr>
                <a:defRPr/>
              </a:pPr>
              <a:t>‹Nº›</a:t>
            </a:fld>
            <a:endParaRPr lang="en-GB" altLang="en-US" dirty="0"/>
          </a:p>
        </p:txBody>
      </p:sp>
    </p:spTree>
    <p:extLst>
      <p:ext uri="{BB962C8B-B14F-4D97-AF65-F5344CB8AC3E}">
        <p14:creationId xmlns:p14="http://schemas.microsoft.com/office/powerpoint/2010/main" val="3873821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8955A-BC61-4F70-A9DD-BB6D9E2D7755}"/>
              </a:ext>
            </a:extLst>
          </p:cNvPr>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A5F30B3B-E49E-45F7-8833-8DC4A50E6A8E}"/>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a:extLst>
              <a:ext uri="{FF2B5EF4-FFF2-40B4-BE49-F238E27FC236}">
                <a16:creationId xmlns:a16="http://schemas.microsoft.com/office/drawing/2014/main" id="{5AB62A3C-4743-48FE-B97F-DA536E131337}"/>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a:extLst>
              <a:ext uri="{FF2B5EF4-FFF2-40B4-BE49-F238E27FC236}">
                <a16:creationId xmlns:a16="http://schemas.microsoft.com/office/drawing/2014/main" id="{E6B530BF-D41F-495B-8C03-10D49042C834}"/>
              </a:ext>
            </a:extLst>
          </p:cNvPr>
          <p:cNvSpPr>
            <a:spLocks noGrp="1" noChangeArrowheads="1"/>
          </p:cNvSpPr>
          <p:nvPr>
            <p:ph type="sldNum" sz="quarter" idx="12"/>
          </p:nvPr>
        </p:nvSpPr>
        <p:spPr>
          <a:ln/>
        </p:spPr>
        <p:txBody>
          <a:bodyPr/>
          <a:lstStyle>
            <a:lvl1pPr>
              <a:defRPr/>
            </a:lvl1pPr>
          </a:lstStyle>
          <a:p>
            <a:pPr>
              <a:defRPr/>
            </a:pPr>
            <a:fld id="{0C73416A-1084-44FF-8707-66B38F1EFEED}" type="slidenum">
              <a:rPr lang="en-GB" altLang="en-US"/>
              <a:pPr>
                <a:defRPr/>
              </a:pPr>
              <a:t>‹Nº›</a:t>
            </a:fld>
            <a:endParaRPr lang="en-GB" altLang="en-US" dirty="0"/>
          </a:p>
        </p:txBody>
      </p:sp>
    </p:spTree>
    <p:extLst>
      <p:ext uri="{BB962C8B-B14F-4D97-AF65-F5344CB8AC3E}">
        <p14:creationId xmlns:p14="http://schemas.microsoft.com/office/powerpoint/2010/main" val="1735696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295060E4-69DE-4B22-BE0A-1E0DF35D5265}"/>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a:extLst>
              <a:ext uri="{FF2B5EF4-FFF2-40B4-BE49-F238E27FC236}">
                <a16:creationId xmlns:a16="http://schemas.microsoft.com/office/drawing/2014/main" id="{981793C0-1D8B-4C86-99EA-843E7E4F469A}"/>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a:extLst>
              <a:ext uri="{FF2B5EF4-FFF2-40B4-BE49-F238E27FC236}">
                <a16:creationId xmlns:a16="http://schemas.microsoft.com/office/drawing/2014/main" id="{9DD61DD2-32B5-42DF-B382-021A7F79FFC1}"/>
              </a:ext>
            </a:extLst>
          </p:cNvPr>
          <p:cNvSpPr>
            <a:spLocks noGrp="1" noChangeArrowheads="1"/>
          </p:cNvSpPr>
          <p:nvPr>
            <p:ph type="sldNum" sz="quarter" idx="12"/>
          </p:nvPr>
        </p:nvSpPr>
        <p:spPr>
          <a:ln/>
        </p:spPr>
        <p:txBody>
          <a:bodyPr/>
          <a:lstStyle>
            <a:lvl1pPr>
              <a:defRPr/>
            </a:lvl1pPr>
          </a:lstStyle>
          <a:p>
            <a:pPr>
              <a:defRPr/>
            </a:pPr>
            <a:fld id="{0B453BBA-A67C-4A84-969B-74A85F3878DD}" type="slidenum">
              <a:rPr lang="en-GB" altLang="en-US"/>
              <a:pPr>
                <a:defRPr/>
              </a:pPr>
              <a:t>‹Nº›</a:t>
            </a:fld>
            <a:endParaRPr lang="en-GB" altLang="en-US" dirty="0"/>
          </a:p>
        </p:txBody>
      </p:sp>
    </p:spTree>
    <p:extLst>
      <p:ext uri="{BB962C8B-B14F-4D97-AF65-F5344CB8AC3E}">
        <p14:creationId xmlns:p14="http://schemas.microsoft.com/office/powerpoint/2010/main" val="3747320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5E85B-0D2D-47CF-BB35-403B046E5A05}"/>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E2958FC-B541-43DE-9E41-B3FFA2409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B097CA1-7D05-4244-826E-CD2385E5374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a:extLst>
              <a:ext uri="{FF2B5EF4-FFF2-40B4-BE49-F238E27FC236}">
                <a16:creationId xmlns:a16="http://schemas.microsoft.com/office/drawing/2014/main" id="{A31D6E25-32B1-4660-8564-AD008DE474CF}"/>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a:extLst>
              <a:ext uri="{FF2B5EF4-FFF2-40B4-BE49-F238E27FC236}">
                <a16:creationId xmlns:a16="http://schemas.microsoft.com/office/drawing/2014/main" id="{D01A658A-A07C-432A-A513-7608A227CE47}"/>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a:extLst>
              <a:ext uri="{FF2B5EF4-FFF2-40B4-BE49-F238E27FC236}">
                <a16:creationId xmlns:a16="http://schemas.microsoft.com/office/drawing/2014/main" id="{4141E688-7C24-42AD-B425-8B92230D18E4}"/>
              </a:ext>
            </a:extLst>
          </p:cNvPr>
          <p:cNvSpPr>
            <a:spLocks noGrp="1" noChangeArrowheads="1"/>
          </p:cNvSpPr>
          <p:nvPr>
            <p:ph type="sldNum" sz="quarter" idx="12"/>
          </p:nvPr>
        </p:nvSpPr>
        <p:spPr>
          <a:ln/>
        </p:spPr>
        <p:txBody>
          <a:bodyPr/>
          <a:lstStyle>
            <a:lvl1pPr>
              <a:defRPr/>
            </a:lvl1pPr>
          </a:lstStyle>
          <a:p>
            <a:pPr>
              <a:defRPr/>
            </a:pPr>
            <a:fld id="{57BEF738-462C-40F4-98C5-DE94908FE64D}" type="slidenum">
              <a:rPr lang="en-GB" altLang="en-US"/>
              <a:pPr>
                <a:defRPr/>
              </a:pPr>
              <a:t>‹Nº›</a:t>
            </a:fld>
            <a:endParaRPr lang="en-GB" altLang="en-US" dirty="0"/>
          </a:p>
        </p:txBody>
      </p:sp>
    </p:spTree>
    <p:extLst>
      <p:ext uri="{BB962C8B-B14F-4D97-AF65-F5344CB8AC3E}">
        <p14:creationId xmlns:p14="http://schemas.microsoft.com/office/powerpoint/2010/main" val="2951941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1D8F2-3663-44F9-93F9-4FEFBF9D0C41}"/>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F4A156E-8527-4470-93A2-EA4A02C9F8DF}"/>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dirty="0"/>
          </a:p>
        </p:txBody>
      </p:sp>
      <p:sp>
        <p:nvSpPr>
          <p:cNvPr id="4" name="Text Placeholder 3">
            <a:extLst>
              <a:ext uri="{FF2B5EF4-FFF2-40B4-BE49-F238E27FC236}">
                <a16:creationId xmlns:a16="http://schemas.microsoft.com/office/drawing/2014/main" id="{2197982E-797B-4091-9045-FE16D0C80D1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a:extLst>
              <a:ext uri="{FF2B5EF4-FFF2-40B4-BE49-F238E27FC236}">
                <a16:creationId xmlns:a16="http://schemas.microsoft.com/office/drawing/2014/main" id="{A04F681C-E057-4DF7-AC61-E405F46A2F5C}"/>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a:extLst>
              <a:ext uri="{FF2B5EF4-FFF2-40B4-BE49-F238E27FC236}">
                <a16:creationId xmlns:a16="http://schemas.microsoft.com/office/drawing/2014/main" id="{994B1C39-A44B-4B05-9A3C-70CFA7CEDAF3}"/>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a:extLst>
              <a:ext uri="{FF2B5EF4-FFF2-40B4-BE49-F238E27FC236}">
                <a16:creationId xmlns:a16="http://schemas.microsoft.com/office/drawing/2014/main" id="{344F6D2A-DF09-44F3-B321-E07AE85EB3DE}"/>
              </a:ext>
            </a:extLst>
          </p:cNvPr>
          <p:cNvSpPr>
            <a:spLocks noGrp="1" noChangeArrowheads="1"/>
          </p:cNvSpPr>
          <p:nvPr>
            <p:ph type="sldNum" sz="quarter" idx="12"/>
          </p:nvPr>
        </p:nvSpPr>
        <p:spPr>
          <a:ln/>
        </p:spPr>
        <p:txBody>
          <a:bodyPr/>
          <a:lstStyle>
            <a:lvl1pPr>
              <a:defRPr/>
            </a:lvl1pPr>
          </a:lstStyle>
          <a:p>
            <a:pPr>
              <a:defRPr/>
            </a:pPr>
            <a:fld id="{F76DB62E-712F-4937-A066-50E0036B8B65}" type="slidenum">
              <a:rPr lang="en-GB" altLang="en-US"/>
              <a:pPr>
                <a:defRPr/>
              </a:pPr>
              <a:t>‹Nº›</a:t>
            </a:fld>
            <a:endParaRPr lang="en-GB" altLang="en-US" dirty="0"/>
          </a:p>
        </p:txBody>
      </p:sp>
    </p:spTree>
    <p:extLst>
      <p:ext uri="{BB962C8B-B14F-4D97-AF65-F5344CB8AC3E}">
        <p14:creationId xmlns:p14="http://schemas.microsoft.com/office/powerpoint/2010/main" val="1409851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61D3BBF-082A-47C6-9465-BA5C7875780E}"/>
              </a:ext>
            </a:extLst>
          </p:cNvPr>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a:extLst>
              <a:ext uri="{FF2B5EF4-FFF2-40B4-BE49-F238E27FC236}">
                <a16:creationId xmlns:a16="http://schemas.microsoft.com/office/drawing/2014/main" id="{5AC27604-A50E-451E-B067-CEC04575E5D7}"/>
              </a:ext>
            </a:extLst>
          </p:cNvPr>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a:extLst>
              <a:ext uri="{FF2B5EF4-FFF2-40B4-BE49-F238E27FC236}">
                <a16:creationId xmlns:a16="http://schemas.microsoft.com/office/drawing/2014/main" id="{01CD2535-AAF4-4EE0-AFF5-5D766D694D06}"/>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Arial" panose="020B0604020202020204" pitchFamily="34" charset="0"/>
              </a:defRPr>
            </a:lvl1pPr>
          </a:lstStyle>
          <a:p>
            <a:pPr>
              <a:defRPr/>
            </a:pPr>
            <a:endParaRPr lang="en-GB" altLang="en-US"/>
          </a:p>
        </p:txBody>
      </p:sp>
      <p:sp>
        <p:nvSpPr>
          <p:cNvPr id="1029" name="Rectangle 5">
            <a:extLst>
              <a:ext uri="{FF2B5EF4-FFF2-40B4-BE49-F238E27FC236}">
                <a16:creationId xmlns:a16="http://schemas.microsoft.com/office/drawing/2014/main" id="{F954DF3D-FE49-4498-B72D-3B886495BFB8}"/>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Arial" panose="020B0604020202020204" pitchFamily="34" charset="0"/>
              </a:defRPr>
            </a:lvl1pPr>
          </a:lstStyle>
          <a:p>
            <a:pPr>
              <a:defRPr/>
            </a:pPr>
            <a:endParaRPr lang="en-GB" altLang="en-US"/>
          </a:p>
        </p:txBody>
      </p:sp>
      <p:sp>
        <p:nvSpPr>
          <p:cNvPr id="1030" name="Rectangle 6">
            <a:extLst>
              <a:ext uri="{FF2B5EF4-FFF2-40B4-BE49-F238E27FC236}">
                <a16:creationId xmlns:a16="http://schemas.microsoft.com/office/drawing/2014/main" id="{5B871A0E-CFAA-4A45-9DE9-DF61F5F85E05}"/>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Arial" panose="020B0604020202020204" pitchFamily="34" charset="0"/>
              </a:defRPr>
            </a:lvl1pPr>
          </a:lstStyle>
          <a:p>
            <a:pPr>
              <a:defRPr/>
            </a:pPr>
            <a:fld id="{E045B3DF-AB00-4AE5-9703-6B8D2CECDA4E}" type="slidenum">
              <a:rPr lang="en-GB" altLang="en-US"/>
              <a:pPr>
                <a:defRPr/>
              </a:pPr>
              <a:t>‹Nº›</a:t>
            </a:fld>
            <a:endParaRPr lang="en-GB" altLang="en-US" dirty="0"/>
          </a:p>
        </p:txBody>
      </p:sp>
      <p:sp>
        <p:nvSpPr>
          <p:cNvPr id="15" name="Rectangle 14">
            <a:extLst>
              <a:ext uri="{FF2B5EF4-FFF2-40B4-BE49-F238E27FC236}">
                <a16:creationId xmlns:a16="http://schemas.microsoft.com/office/drawing/2014/main" id="{519A68A9-10DB-4A40-A22B-39D908809A49}"/>
              </a:ext>
            </a:extLst>
          </p:cNvPr>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sp>
        <p:nvSpPr>
          <p:cNvPr id="7" name="Rectangle 6">
            <a:extLst>
              <a:ext uri="{FF2B5EF4-FFF2-40B4-BE49-F238E27FC236}">
                <a16:creationId xmlns:a16="http://schemas.microsoft.com/office/drawing/2014/main" id="{7C19A1D4-539A-42D2-9766-A5AD067E0E02}"/>
              </a:ext>
            </a:extLst>
          </p:cNvPr>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pic>
        <p:nvPicPr>
          <p:cNvPr id="1033" name="Picture 17" descr="LOGO CE_Vertical_EN_NEG_quadri_HR">
            <a:extLst>
              <a:ext uri="{FF2B5EF4-FFF2-40B4-BE49-F238E27FC236}">
                <a16:creationId xmlns:a16="http://schemas.microsoft.com/office/drawing/2014/main" id="{5122C4EF-242D-4B01-90DF-C4A84D4D31B0}"/>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7" descr="LOGO CE_Vertical_EN_NEG_quadri_HR">
            <a:extLst>
              <a:ext uri="{FF2B5EF4-FFF2-40B4-BE49-F238E27FC236}">
                <a16:creationId xmlns:a16="http://schemas.microsoft.com/office/drawing/2014/main" id="{D35947CA-EA14-49AC-B3E7-7A112703E78F}"/>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804" r:id="rId1"/>
    <p:sldLayoutId id="2147484805" r:id="rId2"/>
    <p:sldLayoutId id="2147484775" r:id="rId3"/>
    <p:sldLayoutId id="2147484776" r:id="rId4"/>
    <p:sldLayoutId id="2147484777" r:id="rId5"/>
    <p:sldLayoutId id="2147484778" r:id="rId6"/>
    <p:sldLayoutId id="2147484779" r:id="rId7"/>
    <p:sldLayoutId id="2147484780" r:id="rId8"/>
    <p:sldLayoutId id="2147484781" r:id="rId9"/>
    <p:sldLayoutId id="2147484782" r:id="rId10"/>
    <p:sldLayoutId id="2147484783" r:id="rId11"/>
  </p:sldLayoutIdLst>
  <p:txStyles>
    <p:titleStyle>
      <a:lvl1pPr marL="358775" algn="l" rtl="0" eaLnBrk="0" fontAlgn="base" hangingPunct="0">
        <a:spcBef>
          <a:spcPct val="0"/>
        </a:spcBef>
        <a:spcAft>
          <a:spcPct val="0"/>
        </a:spcAft>
        <a:defRPr sz="3000" b="1" kern="1200">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anose="020B0604030504040204" pitchFamily="34" charset="0"/>
        </a:defRPr>
      </a:lvl2pPr>
      <a:lvl3pPr marL="358775" algn="l" rtl="0" eaLnBrk="0" fontAlgn="base" hangingPunct="0">
        <a:spcBef>
          <a:spcPct val="0"/>
        </a:spcBef>
        <a:spcAft>
          <a:spcPct val="0"/>
        </a:spcAft>
        <a:defRPr sz="3000" b="1">
          <a:solidFill>
            <a:srgbClr val="0F5494"/>
          </a:solidFill>
          <a:latin typeface="Verdana" panose="020B0604030504040204" pitchFamily="34" charset="0"/>
        </a:defRPr>
      </a:lvl3pPr>
      <a:lvl4pPr marL="358775" algn="l" rtl="0" eaLnBrk="0" fontAlgn="base" hangingPunct="0">
        <a:spcBef>
          <a:spcPct val="0"/>
        </a:spcBef>
        <a:spcAft>
          <a:spcPct val="0"/>
        </a:spcAft>
        <a:defRPr sz="3000" b="1">
          <a:solidFill>
            <a:srgbClr val="0F5494"/>
          </a:solidFill>
          <a:latin typeface="Verdana" panose="020B0604030504040204" pitchFamily="34" charset="0"/>
        </a:defRPr>
      </a:lvl4pPr>
      <a:lvl5pPr marL="358775" algn="l" rtl="0" eaLnBrk="0" fontAlgn="base" hangingPunct="0">
        <a:spcBef>
          <a:spcPct val="0"/>
        </a:spcBef>
        <a:spcAft>
          <a:spcPct val="0"/>
        </a:spcAft>
        <a:defRPr sz="3000" b="1">
          <a:solidFill>
            <a:srgbClr val="0F5494"/>
          </a:solidFill>
          <a:latin typeface="Verdana" panose="020B0604030504040204" pitchFamily="34" charset="0"/>
        </a:defRPr>
      </a:lvl5pPr>
      <a:lvl6pPr marL="815975" algn="l" rtl="0" eaLnBrk="1" fontAlgn="base" hangingPunct="1">
        <a:spcBef>
          <a:spcPct val="0"/>
        </a:spcBef>
        <a:spcAft>
          <a:spcPct val="0"/>
        </a:spcAft>
        <a:defRPr sz="3000" b="1">
          <a:solidFill>
            <a:srgbClr val="0F5494"/>
          </a:solidFill>
          <a:latin typeface="Verdana" panose="020B0604030504040204" pitchFamily="34" charset="0"/>
        </a:defRPr>
      </a:lvl6pPr>
      <a:lvl7pPr marL="1273175" algn="l" rtl="0" eaLnBrk="1" fontAlgn="base" hangingPunct="1">
        <a:spcBef>
          <a:spcPct val="0"/>
        </a:spcBef>
        <a:spcAft>
          <a:spcPct val="0"/>
        </a:spcAft>
        <a:defRPr sz="3000" b="1">
          <a:solidFill>
            <a:srgbClr val="0F5494"/>
          </a:solidFill>
          <a:latin typeface="Verdana" panose="020B0604030504040204" pitchFamily="34" charset="0"/>
        </a:defRPr>
      </a:lvl7pPr>
      <a:lvl8pPr marL="1730375" algn="l" rtl="0" eaLnBrk="1" fontAlgn="base" hangingPunct="1">
        <a:spcBef>
          <a:spcPct val="0"/>
        </a:spcBef>
        <a:spcAft>
          <a:spcPct val="0"/>
        </a:spcAft>
        <a:defRPr sz="3000" b="1">
          <a:solidFill>
            <a:srgbClr val="0F5494"/>
          </a:solidFill>
          <a:latin typeface="Verdana" panose="020B0604030504040204" pitchFamily="34" charset="0"/>
        </a:defRPr>
      </a:lvl8pPr>
      <a:lvl9pPr marL="2187575" algn="l" rtl="0" eaLnBrk="1" fontAlgn="base" hangingPunct="1">
        <a:spcBef>
          <a:spcPct val="0"/>
        </a:spcBef>
        <a:spcAft>
          <a:spcPct val="0"/>
        </a:spcAft>
        <a:defRPr sz="3000" b="1">
          <a:solidFill>
            <a:srgbClr val="0F5494"/>
          </a:solidFill>
          <a:latin typeface="Verdana" panose="020B0604030504040204" pitchFamily="34" charset="0"/>
        </a:defRPr>
      </a:lvl9pPr>
    </p:titleStyle>
    <p:bodyStyle>
      <a:lvl1pPr marL="342900" indent="-342900" algn="l" rtl="0" eaLnBrk="0" fontAlgn="base" hangingPunct="0">
        <a:spcBef>
          <a:spcPct val="20000"/>
        </a:spcBef>
        <a:spcAft>
          <a:spcPct val="0"/>
        </a:spcAft>
        <a:buClr>
          <a:schemeClr val="bg1"/>
        </a:buClr>
        <a:buChar char="•"/>
        <a:defRPr sz="2400" i="1" kern="1200">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kern="1200">
          <a:solidFill>
            <a:srgbClr val="0F5494"/>
          </a:solidFill>
          <a:latin typeface="+mn-lt"/>
          <a:ea typeface="+mn-ea"/>
          <a:cs typeface="+mn-cs"/>
        </a:defRPr>
      </a:lvl2pPr>
      <a:lvl3pPr marL="1143000" indent="-228600" algn="l" rtl="0" eaLnBrk="0" fontAlgn="base" hangingPunct="0">
        <a:spcBef>
          <a:spcPct val="20000"/>
        </a:spcBef>
        <a:spcAft>
          <a:spcPct val="0"/>
        </a:spcAft>
        <a:defRPr sz="1400" kern="1200">
          <a:solidFill>
            <a:srgbClr val="0F5494"/>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panose="020B0604020202020204" pitchFamily="34"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973B1B-BFCE-41EA-BB32-3834D6D5601E}" type="datetimeFigureOut">
              <a:rPr lang="en-GB" smtClean="0"/>
              <a:t>07/05/2019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295043-58CC-4510-BFAE-8AAFD289DA4A}" type="slidenum">
              <a:rPr lang="en-GB" smtClean="0"/>
              <a:t>‹Nº›</a:t>
            </a:fld>
            <a:endParaRPr lang="en-GB"/>
          </a:p>
        </p:txBody>
      </p:sp>
    </p:spTree>
    <p:extLst>
      <p:ext uri="{BB962C8B-B14F-4D97-AF65-F5344CB8AC3E}">
        <p14:creationId xmlns:p14="http://schemas.microsoft.com/office/powerpoint/2010/main" val="2121512531"/>
      </p:ext>
    </p:extLst>
  </p:cSld>
  <p:clrMap bg1="lt1" tx1="dk1" bg2="lt2" tx2="dk2" accent1="accent1" accent2="accent2" accent3="accent3" accent4="accent4" accent5="accent5" accent6="accent6" hlink="hlink" folHlink="folHlink"/>
  <p:sldLayoutIdLst>
    <p:sldLayoutId id="2147484807" r:id="rId1"/>
    <p:sldLayoutId id="2147484808" r:id="rId2"/>
    <p:sldLayoutId id="2147484809" r:id="rId3"/>
    <p:sldLayoutId id="2147484810" r:id="rId4"/>
    <p:sldLayoutId id="2147484811" r:id="rId5"/>
    <p:sldLayoutId id="2147484812" r:id="rId6"/>
    <p:sldLayoutId id="2147484813" r:id="rId7"/>
    <p:sldLayoutId id="2147484814" r:id="rId8"/>
    <p:sldLayoutId id="2147484815" r:id="rId9"/>
    <p:sldLayoutId id="2147484816" r:id="rId10"/>
    <p:sldLayoutId id="214748481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s://www.youtube.com/watch?v=07j_-D0Z7Eo&amp;list=PL0NKSZy4-2Da-YBHX2mST6KgLhWxXqWGW&amp;index=2"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13" Type="http://schemas.microsoft.com/office/2007/relationships/diagramDrawing" Target="../diagrams/drawing3.xml"/><Relationship Id="rId3" Type="http://schemas.openxmlformats.org/officeDocument/2006/relationships/image" Target="../media/image4.jpg"/><Relationship Id="rId7" Type="http://schemas.openxmlformats.org/officeDocument/2006/relationships/diagramColors" Target="../diagrams/colors2.xml"/><Relationship Id="rId12" Type="http://schemas.openxmlformats.org/officeDocument/2006/relationships/diagramColors" Target="../diagrams/colors3.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QuickStyle" Target="../diagrams/quickStyle2.xml"/><Relationship Id="rId11" Type="http://schemas.openxmlformats.org/officeDocument/2006/relationships/diagramQuickStyle" Target="../diagrams/quickStyle3.xml"/><Relationship Id="rId5" Type="http://schemas.openxmlformats.org/officeDocument/2006/relationships/diagramLayout" Target="../diagrams/layout2.xml"/><Relationship Id="rId10" Type="http://schemas.openxmlformats.org/officeDocument/2006/relationships/diagramLayout" Target="../diagrams/layout3.xml"/><Relationship Id="rId4" Type="http://schemas.openxmlformats.org/officeDocument/2006/relationships/diagramData" Target="../diagrams/data2.xml"/><Relationship Id="rId9" Type="http://schemas.openxmlformats.org/officeDocument/2006/relationships/diagramData" Target="../diagrams/data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5">
            <a:extLst>
              <a:ext uri="{FF2B5EF4-FFF2-40B4-BE49-F238E27FC236}">
                <a16:creationId xmlns:a16="http://schemas.microsoft.com/office/drawing/2014/main" id="{3AE7A3B0-4FFF-4CC2-88D1-B0418A0597DA}"/>
              </a:ext>
            </a:extLst>
          </p:cNvPr>
          <p:cNvSpPr>
            <a:spLocks noGrp="1" noChangeArrowheads="1"/>
          </p:cNvSpPr>
          <p:nvPr>
            <p:ph type="ctrTitle"/>
          </p:nvPr>
        </p:nvSpPr>
        <p:spPr>
          <a:xfrm>
            <a:off x="1403350" y="2060574"/>
            <a:ext cx="7561263" cy="3024609"/>
          </a:xfrm>
        </p:spPr>
        <p:txBody>
          <a:bodyPr/>
          <a:lstStyle/>
          <a:p>
            <a:pPr marL="0" lvl="1"/>
            <a:r>
              <a:rPr lang="en-US" altLang="en-US" sz="2800" kern="1200" dirty="0">
                <a:solidFill>
                  <a:srgbClr val="FFD624"/>
                </a:solidFill>
                <a:latin typeface="+mj-lt"/>
                <a:ea typeface="+mj-ea"/>
                <a:cs typeface="+mj-cs"/>
              </a:rPr>
              <a:t>Learning from the JP experience</a:t>
            </a:r>
            <a:br>
              <a:rPr lang="en-US" altLang="en-US" sz="2800" kern="1200" dirty="0">
                <a:solidFill>
                  <a:srgbClr val="FFD624"/>
                </a:solidFill>
                <a:latin typeface="+mj-lt"/>
                <a:ea typeface="+mj-ea"/>
                <a:cs typeface="+mj-cs"/>
              </a:rPr>
            </a:br>
            <a:br>
              <a:rPr lang="en-US" altLang="en-US" sz="2800" kern="1200" dirty="0">
                <a:solidFill>
                  <a:srgbClr val="FFD624"/>
                </a:solidFill>
                <a:latin typeface="+mj-lt"/>
                <a:ea typeface="+mj-ea"/>
                <a:cs typeface="+mj-cs"/>
              </a:rPr>
            </a:br>
            <a:br>
              <a:rPr lang="en-US" altLang="en-US" sz="2800" kern="1200" dirty="0">
                <a:solidFill>
                  <a:srgbClr val="FFD624"/>
                </a:solidFill>
                <a:latin typeface="+mj-lt"/>
                <a:ea typeface="+mj-ea"/>
                <a:cs typeface="+mj-cs"/>
              </a:rPr>
            </a:br>
            <a:r>
              <a:rPr lang="en-GB" sz="2000" kern="1200" dirty="0">
                <a:solidFill>
                  <a:srgbClr val="FFD624"/>
                </a:solidFill>
                <a:latin typeface="+mj-lt"/>
                <a:ea typeface="+mj-ea"/>
                <a:cs typeface="+mj-cs"/>
              </a:rPr>
              <a:t>Training on </a:t>
            </a:r>
            <a:r>
              <a:rPr lang="fr-BE" altLang="en-US" sz="2000" kern="1200" dirty="0">
                <a:solidFill>
                  <a:srgbClr val="FFD624"/>
                </a:solidFill>
                <a:latin typeface="+mj-lt"/>
                <a:ea typeface="+mj-ea"/>
                <a:cs typeface="+mj-cs"/>
              </a:rPr>
              <a:t>Joint Programming</a:t>
            </a:r>
            <a:endParaRPr lang="en-US" altLang="en-US" sz="2000" kern="1200" dirty="0">
              <a:solidFill>
                <a:srgbClr val="FFD624"/>
              </a:solidFill>
              <a:latin typeface="+mj-lt"/>
              <a:ea typeface="+mj-ea"/>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a:extLst>
              <a:ext uri="{FF2B5EF4-FFF2-40B4-BE49-F238E27FC236}">
                <a16:creationId xmlns:a16="http://schemas.microsoft.com/office/drawing/2014/main" id="{8FE1EA5C-8CAD-49D0-A878-FFB3E5D1DBB9}"/>
              </a:ext>
            </a:extLst>
          </p:cNvPr>
          <p:cNvSpPr txBox="1"/>
          <p:nvPr/>
        </p:nvSpPr>
        <p:spPr>
          <a:xfrm>
            <a:off x="629816" y="1268760"/>
            <a:ext cx="8100392" cy="369332"/>
          </a:xfrm>
          <a:prstGeom prst="rect">
            <a:avLst/>
          </a:prstGeom>
          <a:noFill/>
        </p:spPr>
        <p:txBody>
          <a:bodyPr wrap="square" rtlCol="0">
            <a:spAutoFit/>
          </a:bodyPr>
          <a:lstStyle/>
          <a:p>
            <a:pPr algn="ctr"/>
            <a:r>
              <a:rPr lang="es-ES" sz="1800" b="1" dirty="0"/>
              <a:t>CHALLENGES AND MITIGATION – </a:t>
            </a:r>
            <a:r>
              <a:rPr lang="es-ES" sz="1800" b="1" dirty="0" err="1"/>
              <a:t>Joint</a:t>
            </a:r>
            <a:r>
              <a:rPr lang="es-ES" sz="1800" b="1" dirty="0"/>
              <a:t> </a:t>
            </a:r>
            <a:r>
              <a:rPr lang="es-ES" sz="1800" b="1" dirty="0" err="1"/>
              <a:t>Results</a:t>
            </a:r>
            <a:r>
              <a:rPr lang="es-ES" sz="1800" b="1" dirty="0"/>
              <a:t> Framework</a:t>
            </a:r>
          </a:p>
        </p:txBody>
      </p:sp>
      <p:graphicFrame>
        <p:nvGraphicFramePr>
          <p:cNvPr id="2" name="Tabla 1">
            <a:extLst>
              <a:ext uri="{FF2B5EF4-FFF2-40B4-BE49-F238E27FC236}">
                <a16:creationId xmlns:a16="http://schemas.microsoft.com/office/drawing/2014/main" id="{72102BA5-C93D-4164-9092-30E8B4DF0568}"/>
              </a:ext>
            </a:extLst>
          </p:cNvPr>
          <p:cNvGraphicFramePr>
            <a:graphicFrameLocks noGrp="1"/>
          </p:cNvGraphicFramePr>
          <p:nvPr>
            <p:extLst>
              <p:ext uri="{D42A27DB-BD31-4B8C-83A1-F6EECF244321}">
                <p14:modId xmlns:p14="http://schemas.microsoft.com/office/powerpoint/2010/main" val="4258713393"/>
              </p:ext>
            </p:extLst>
          </p:nvPr>
        </p:nvGraphicFramePr>
        <p:xfrm>
          <a:off x="345418" y="1688684"/>
          <a:ext cx="8453164" cy="5003918"/>
        </p:xfrm>
        <a:graphic>
          <a:graphicData uri="http://schemas.openxmlformats.org/drawingml/2006/table">
            <a:tbl>
              <a:tblPr firstRow="1" firstCol="1" bandRow="1">
                <a:tableStyleId>{10A1B5D5-9B99-4C35-A422-299274C87663}</a:tableStyleId>
              </a:tblPr>
              <a:tblGrid>
                <a:gridCol w="2908199">
                  <a:extLst>
                    <a:ext uri="{9D8B030D-6E8A-4147-A177-3AD203B41FA5}">
                      <a16:colId xmlns:a16="http://schemas.microsoft.com/office/drawing/2014/main" val="3225449469"/>
                    </a:ext>
                  </a:extLst>
                </a:gridCol>
                <a:gridCol w="5544965">
                  <a:extLst>
                    <a:ext uri="{9D8B030D-6E8A-4147-A177-3AD203B41FA5}">
                      <a16:colId xmlns:a16="http://schemas.microsoft.com/office/drawing/2014/main" val="1370185751"/>
                    </a:ext>
                  </a:extLst>
                </a:gridCol>
              </a:tblGrid>
              <a:tr h="564165">
                <a:tc>
                  <a:txBody>
                    <a:bodyPr/>
                    <a:lstStyle/>
                    <a:p>
                      <a:pPr>
                        <a:lnSpc>
                          <a:spcPct val="107000"/>
                        </a:lnSpc>
                        <a:spcAft>
                          <a:spcPts val="0"/>
                        </a:spcAft>
                      </a:pPr>
                      <a:r>
                        <a:rPr lang="en-GB" sz="1800">
                          <a:effectLst/>
                        </a:rPr>
                        <a:t>Challenges (examples)</a:t>
                      </a:r>
                      <a:endParaRPr lang="es-E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en-GB" sz="1800">
                          <a:effectLst/>
                        </a:rPr>
                        <a:t>Mitigation (country examples)</a:t>
                      </a:r>
                      <a:endParaRPr lang="es-E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22510383"/>
                  </a:ext>
                </a:extLst>
              </a:tr>
              <a:tr h="4432672">
                <a:tc>
                  <a:txBody>
                    <a:bodyPr/>
                    <a:lstStyle/>
                    <a:p>
                      <a:pPr marL="342900" lvl="0" indent="-342900">
                        <a:lnSpc>
                          <a:spcPct val="107000"/>
                        </a:lnSpc>
                        <a:spcAft>
                          <a:spcPts val="0"/>
                        </a:spcAft>
                        <a:buFont typeface="+mj-lt"/>
                        <a:buAutoNum type="arabicPeriod"/>
                      </a:pPr>
                      <a:r>
                        <a:rPr lang="en-GB" sz="1800" b="0" dirty="0">
                          <a:effectLst/>
                        </a:rPr>
                        <a:t>Lack of </a:t>
                      </a:r>
                      <a:r>
                        <a:rPr lang="en-GB" sz="1800" b="1" dirty="0">
                          <a:solidFill>
                            <a:srgbClr val="FF0000"/>
                          </a:solidFill>
                          <a:effectLst/>
                        </a:rPr>
                        <a:t>national results framework</a:t>
                      </a:r>
                      <a:endParaRPr lang="es-ES" sz="1800" b="1" dirty="0">
                        <a:solidFill>
                          <a:srgbClr val="FF0000"/>
                        </a:solidFill>
                        <a:effectLst/>
                      </a:endParaRPr>
                    </a:p>
                    <a:p>
                      <a:pPr marL="342900" lvl="0" indent="-342900">
                        <a:lnSpc>
                          <a:spcPct val="107000"/>
                        </a:lnSpc>
                        <a:spcAft>
                          <a:spcPts val="0"/>
                        </a:spcAft>
                        <a:buFont typeface="+mj-lt"/>
                        <a:buAutoNum type="arabicPeriod"/>
                        <a:tabLst>
                          <a:tab pos="457200" algn="l"/>
                        </a:tabLst>
                      </a:pPr>
                      <a:r>
                        <a:rPr lang="en-GB" sz="1800" b="0" dirty="0">
                          <a:solidFill>
                            <a:schemeClr val="tx1"/>
                          </a:solidFill>
                          <a:effectLst/>
                        </a:rPr>
                        <a:t>Lack of </a:t>
                      </a:r>
                      <a:r>
                        <a:rPr lang="en-GB" sz="1800" b="1" dirty="0">
                          <a:solidFill>
                            <a:srgbClr val="FF0000"/>
                          </a:solidFill>
                          <a:effectLst/>
                        </a:rPr>
                        <a:t>data availability / quality</a:t>
                      </a:r>
                    </a:p>
                    <a:p>
                      <a:pPr marL="342900" lvl="0" indent="-342900">
                        <a:lnSpc>
                          <a:spcPct val="107000"/>
                        </a:lnSpc>
                        <a:spcAft>
                          <a:spcPts val="0"/>
                        </a:spcAft>
                        <a:buFont typeface="+mj-lt"/>
                        <a:buAutoNum type="arabicPeriod"/>
                        <a:tabLst>
                          <a:tab pos="457200" algn="l"/>
                        </a:tabLst>
                      </a:pPr>
                      <a:r>
                        <a:rPr lang="en-GB" sz="1800" b="0" dirty="0">
                          <a:solidFill>
                            <a:schemeClr val="tx1"/>
                          </a:solidFill>
                          <a:effectLst/>
                        </a:rPr>
                        <a:t>Lack of perceived </a:t>
                      </a:r>
                      <a:r>
                        <a:rPr lang="en-GB" sz="1800" b="1" dirty="0">
                          <a:solidFill>
                            <a:srgbClr val="FF0000"/>
                          </a:solidFill>
                          <a:effectLst/>
                        </a:rPr>
                        <a:t>added value of Joint Results Framework </a:t>
                      </a:r>
                      <a:r>
                        <a:rPr lang="en-GB" sz="1800" b="0" dirty="0">
                          <a:solidFill>
                            <a:schemeClr val="tx1"/>
                          </a:solidFill>
                          <a:effectLst/>
                        </a:rPr>
                        <a:t>vs. bilateral ones. </a:t>
                      </a:r>
                      <a:endParaRPr lang="es-ES" sz="1800" b="0" dirty="0">
                        <a:solidFill>
                          <a:schemeClr val="tx1"/>
                        </a:solidFill>
                        <a:effectLst/>
                      </a:endParaRPr>
                    </a:p>
                    <a:p>
                      <a:pPr marL="342900" lvl="0" indent="-342900">
                        <a:lnSpc>
                          <a:spcPct val="107000"/>
                        </a:lnSpc>
                        <a:spcAft>
                          <a:spcPts val="0"/>
                        </a:spcAft>
                        <a:buFont typeface="+mj-lt"/>
                        <a:buAutoNum type="arabicPeriod"/>
                        <a:tabLst>
                          <a:tab pos="457200" algn="l"/>
                        </a:tabLst>
                      </a:pPr>
                      <a:r>
                        <a:rPr lang="en-GB" sz="1800" b="1" dirty="0">
                          <a:solidFill>
                            <a:srgbClr val="FF0000"/>
                          </a:solidFill>
                          <a:effectLst/>
                        </a:rPr>
                        <a:t>Workloads</a:t>
                      </a:r>
                      <a:endParaRPr lang="es-ES" sz="1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lvl="0" indent="-342900">
                        <a:lnSpc>
                          <a:spcPct val="107000"/>
                        </a:lnSpc>
                        <a:spcAft>
                          <a:spcPts val="0"/>
                        </a:spcAft>
                        <a:buFont typeface="+mj-lt"/>
                        <a:buAutoNum type="arabicPeriod"/>
                      </a:pPr>
                      <a:r>
                        <a:rPr lang="en-GB" sz="1800" dirty="0">
                          <a:effectLst/>
                        </a:rPr>
                        <a:t>Use other sources as reference (e.g. SDG framework, EU programmes, Global EU results framework, global indexes etc) (</a:t>
                      </a:r>
                      <a:r>
                        <a:rPr lang="en-GB" sz="1800" b="1" dirty="0">
                          <a:solidFill>
                            <a:srgbClr val="0070C0"/>
                          </a:solidFill>
                          <a:effectLst/>
                        </a:rPr>
                        <a:t>Cambodia</a:t>
                      </a:r>
                      <a:r>
                        <a:rPr lang="en-GB" sz="1800" dirty="0">
                          <a:solidFill>
                            <a:srgbClr val="0070C0"/>
                          </a:solidFill>
                          <a:effectLst/>
                        </a:rPr>
                        <a:t>). </a:t>
                      </a:r>
                      <a:endParaRPr lang="es-ES" sz="1800" dirty="0">
                        <a:solidFill>
                          <a:srgbClr val="0070C0"/>
                        </a:solidFill>
                        <a:effectLst/>
                      </a:endParaRPr>
                    </a:p>
                    <a:p>
                      <a:pPr marL="342900" lvl="0" indent="-342900">
                        <a:lnSpc>
                          <a:spcPct val="107000"/>
                        </a:lnSpc>
                        <a:spcAft>
                          <a:spcPts val="0"/>
                        </a:spcAft>
                        <a:buFont typeface="+mj-lt"/>
                        <a:buAutoNum type="arabicPeriod"/>
                      </a:pPr>
                      <a:r>
                        <a:rPr lang="en-GB" sz="1800" dirty="0">
                          <a:effectLst/>
                        </a:rPr>
                        <a:t>Use those indicators that are measurable. Assess SDG tools available at country level (</a:t>
                      </a:r>
                      <a:r>
                        <a:rPr lang="en-GB" sz="1800" b="1" dirty="0">
                          <a:solidFill>
                            <a:srgbClr val="0070C0"/>
                          </a:solidFill>
                          <a:effectLst/>
                        </a:rPr>
                        <a:t>Honduras). </a:t>
                      </a:r>
                      <a:r>
                        <a:rPr lang="en-GB" sz="1800" dirty="0">
                          <a:effectLst/>
                        </a:rPr>
                        <a:t>Include disclaimers in strategy (</a:t>
                      </a:r>
                      <a:r>
                        <a:rPr lang="en-GB" sz="1800" b="1" dirty="0">
                          <a:solidFill>
                            <a:srgbClr val="0070C0"/>
                          </a:solidFill>
                          <a:effectLst/>
                        </a:rPr>
                        <a:t>Ghana, Cambodia</a:t>
                      </a:r>
                      <a:r>
                        <a:rPr lang="en-GB" sz="1800" dirty="0">
                          <a:effectLst/>
                        </a:rPr>
                        <a:t>) by supporting partner country capacities for data collection. </a:t>
                      </a:r>
                      <a:endParaRPr lang="es-ES" sz="1800" dirty="0">
                        <a:effectLst/>
                      </a:endParaRPr>
                    </a:p>
                    <a:p>
                      <a:pPr marL="342900" lvl="0" indent="-342900">
                        <a:lnSpc>
                          <a:spcPct val="107000"/>
                        </a:lnSpc>
                        <a:spcAft>
                          <a:spcPts val="800"/>
                        </a:spcAft>
                        <a:buFont typeface="+mj-lt"/>
                        <a:buAutoNum type="arabicPeriod"/>
                        <a:tabLst>
                          <a:tab pos="457200" algn="l"/>
                        </a:tabLst>
                      </a:pPr>
                      <a:r>
                        <a:rPr lang="en-GB" sz="1800" dirty="0">
                          <a:effectLst/>
                        </a:rPr>
                        <a:t>Use Aid Effectiveness indicators to show JP-specific results (</a:t>
                      </a:r>
                      <a:r>
                        <a:rPr lang="en-GB" sz="1800" b="1" i="0" dirty="0">
                          <a:solidFill>
                            <a:srgbClr val="0070C0"/>
                          </a:solidFill>
                          <a:effectLst/>
                        </a:rPr>
                        <a:t>Bolivia, Honduras</a:t>
                      </a:r>
                      <a:r>
                        <a:rPr lang="en-GB" sz="1800" dirty="0">
                          <a:effectLst/>
                        </a:rPr>
                        <a:t>). </a:t>
                      </a:r>
                    </a:p>
                    <a:p>
                      <a:pPr marL="342900" lvl="0" indent="-342900">
                        <a:lnSpc>
                          <a:spcPct val="107000"/>
                        </a:lnSpc>
                        <a:spcAft>
                          <a:spcPts val="800"/>
                        </a:spcAft>
                        <a:buFont typeface="+mj-lt"/>
                        <a:buAutoNum type="arabicPeriod"/>
                        <a:tabLst>
                          <a:tab pos="457200" algn="l"/>
                        </a:tabLst>
                      </a:pPr>
                      <a:r>
                        <a:rPr lang="en-GB" sz="1800" dirty="0">
                          <a:effectLst/>
                        </a:rPr>
                        <a:t>Make use of DEVCO JP experts facility for support (</a:t>
                      </a:r>
                      <a:r>
                        <a:rPr lang="en-GB" sz="1800" b="1" dirty="0">
                          <a:solidFill>
                            <a:srgbClr val="0070C0"/>
                          </a:solidFill>
                          <a:effectLst/>
                        </a:rPr>
                        <a:t>Burundi, Honduras</a:t>
                      </a:r>
                      <a:r>
                        <a:rPr lang="en-GB" sz="1800" dirty="0">
                          <a:effectLst/>
                        </a:rPr>
                        <a:t>).</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62893"/>
                  </a:ext>
                </a:extLst>
              </a:tr>
            </a:tbl>
          </a:graphicData>
        </a:graphic>
      </p:graphicFrame>
    </p:spTree>
    <p:extLst>
      <p:ext uri="{BB962C8B-B14F-4D97-AF65-F5344CB8AC3E}">
        <p14:creationId xmlns:p14="http://schemas.microsoft.com/office/powerpoint/2010/main" val="666111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a:extLst>
              <a:ext uri="{FF2B5EF4-FFF2-40B4-BE49-F238E27FC236}">
                <a16:creationId xmlns:a16="http://schemas.microsoft.com/office/drawing/2014/main" id="{BEA56689-33AE-4570-AC5B-6AF043EF9A56}"/>
              </a:ext>
            </a:extLst>
          </p:cNvPr>
          <p:cNvGraphicFramePr>
            <a:graphicFrameLocks noGrp="1"/>
          </p:cNvGraphicFramePr>
          <p:nvPr>
            <p:extLst>
              <p:ext uri="{D42A27DB-BD31-4B8C-83A1-F6EECF244321}">
                <p14:modId xmlns:p14="http://schemas.microsoft.com/office/powerpoint/2010/main" val="1348485649"/>
              </p:ext>
            </p:extLst>
          </p:nvPr>
        </p:nvGraphicFramePr>
        <p:xfrm>
          <a:off x="138336" y="1412776"/>
          <a:ext cx="8867328" cy="4699465"/>
        </p:xfrm>
        <a:graphic>
          <a:graphicData uri="http://schemas.openxmlformats.org/drawingml/2006/table">
            <a:tbl>
              <a:tblPr firstRow="1" firstCol="1" bandRow="1">
                <a:tableStyleId>{10A1B5D5-9B99-4C35-A422-299274C87663}</a:tableStyleId>
              </a:tblPr>
              <a:tblGrid>
                <a:gridCol w="1265312">
                  <a:extLst>
                    <a:ext uri="{9D8B030D-6E8A-4147-A177-3AD203B41FA5}">
                      <a16:colId xmlns:a16="http://schemas.microsoft.com/office/drawing/2014/main" val="3469768914"/>
                    </a:ext>
                  </a:extLst>
                </a:gridCol>
                <a:gridCol w="1872208">
                  <a:extLst>
                    <a:ext uri="{9D8B030D-6E8A-4147-A177-3AD203B41FA5}">
                      <a16:colId xmlns:a16="http://schemas.microsoft.com/office/drawing/2014/main" val="3388111605"/>
                    </a:ext>
                  </a:extLst>
                </a:gridCol>
                <a:gridCol w="5729808">
                  <a:extLst>
                    <a:ext uri="{9D8B030D-6E8A-4147-A177-3AD203B41FA5}">
                      <a16:colId xmlns:a16="http://schemas.microsoft.com/office/drawing/2014/main" val="1746277143"/>
                    </a:ext>
                  </a:extLst>
                </a:gridCol>
              </a:tblGrid>
              <a:tr h="576064">
                <a:tc>
                  <a:txBody>
                    <a:bodyPr/>
                    <a:lstStyle/>
                    <a:p>
                      <a:pPr>
                        <a:lnSpc>
                          <a:spcPct val="107000"/>
                        </a:lnSpc>
                        <a:spcAft>
                          <a:spcPts val="800"/>
                        </a:spcAft>
                      </a:pPr>
                      <a:r>
                        <a:rPr lang="en-GB" sz="1600">
                          <a:effectLst/>
                        </a:rPr>
                        <a:t>Phase</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800"/>
                        </a:spcAft>
                      </a:pPr>
                      <a:r>
                        <a:rPr lang="en-GB" sz="1600">
                          <a:effectLst/>
                        </a:rPr>
                        <a:t>Challenges (examples)</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800"/>
                        </a:spcAft>
                      </a:pPr>
                      <a:r>
                        <a:rPr lang="en-GB" sz="1600">
                          <a:effectLst/>
                        </a:rPr>
                        <a:t>Mitigation (+ country examples)</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3906415"/>
                  </a:ext>
                </a:extLst>
              </a:tr>
              <a:tr h="1417094">
                <a:tc>
                  <a:txBody>
                    <a:bodyPr/>
                    <a:lstStyle/>
                    <a:p>
                      <a:pPr>
                        <a:lnSpc>
                          <a:spcPct val="107000"/>
                        </a:lnSpc>
                        <a:spcAft>
                          <a:spcPts val="800"/>
                        </a:spcAft>
                      </a:pPr>
                      <a:r>
                        <a:rPr lang="en-GB" sz="1600">
                          <a:effectLst/>
                        </a:rPr>
                        <a:t>Division of labour</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800"/>
                        </a:spcAft>
                      </a:pPr>
                      <a:r>
                        <a:rPr lang="en-GB" sz="1600" dirty="0">
                          <a:effectLst/>
                        </a:rPr>
                        <a:t>Resistance of EU donors with regard to </a:t>
                      </a:r>
                      <a:r>
                        <a:rPr lang="en-GB" sz="1600" b="1" dirty="0">
                          <a:solidFill>
                            <a:srgbClr val="FF0000"/>
                          </a:solidFill>
                          <a:effectLst/>
                        </a:rPr>
                        <a:t>sector concentration</a:t>
                      </a:r>
                      <a:r>
                        <a:rPr lang="en-GB" sz="1600" dirty="0">
                          <a:effectLst/>
                        </a:rPr>
                        <a:t>/ exit.</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800"/>
                        </a:spcAft>
                      </a:pPr>
                      <a:r>
                        <a:rPr lang="en-GB" sz="1600" dirty="0">
                          <a:effectLst/>
                        </a:rPr>
                        <a:t>Focus on </a:t>
                      </a:r>
                      <a:r>
                        <a:rPr lang="en-GB" sz="1600" dirty="0" err="1">
                          <a:effectLst/>
                        </a:rPr>
                        <a:t>DoL</a:t>
                      </a:r>
                      <a:r>
                        <a:rPr lang="en-GB" sz="1600" dirty="0">
                          <a:effectLst/>
                        </a:rPr>
                        <a:t> within sectors, rather than across sectors (</a:t>
                      </a:r>
                      <a:r>
                        <a:rPr lang="en-GB" sz="1600" b="1" dirty="0">
                          <a:solidFill>
                            <a:srgbClr val="0070C0"/>
                          </a:solidFill>
                          <a:effectLst/>
                        </a:rPr>
                        <a:t>Ethiopia, Burundi, Honduras</a:t>
                      </a:r>
                      <a:r>
                        <a:rPr lang="en-GB" sz="1600" dirty="0">
                          <a:effectLst/>
                        </a:rPr>
                        <a:t>). Designate leads for certain sectors – can be rotating (</a:t>
                      </a:r>
                      <a:r>
                        <a:rPr lang="en-GB" sz="1600" b="1" dirty="0">
                          <a:solidFill>
                            <a:srgbClr val="0070C0"/>
                          </a:solidFill>
                          <a:effectLst/>
                        </a:rPr>
                        <a:t>Cambodia, Burkina Faso, Palestine</a:t>
                      </a:r>
                      <a:r>
                        <a:rPr lang="en-GB" sz="1600" dirty="0">
                          <a:effectLst/>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3047904"/>
                  </a:ext>
                </a:extLst>
              </a:tr>
              <a:tr h="1883735">
                <a:tc>
                  <a:txBody>
                    <a:bodyPr/>
                    <a:lstStyle/>
                    <a:p>
                      <a:pPr>
                        <a:lnSpc>
                          <a:spcPct val="107000"/>
                        </a:lnSpc>
                        <a:spcAft>
                          <a:spcPts val="800"/>
                        </a:spcAft>
                      </a:pPr>
                      <a:r>
                        <a:rPr lang="en-GB" sz="1600">
                          <a:effectLst/>
                        </a:rPr>
                        <a:t>Implementation and Monitoring</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800"/>
                        </a:spcAft>
                      </a:pPr>
                      <a:r>
                        <a:rPr lang="en-GB" sz="1600" dirty="0">
                          <a:effectLst/>
                        </a:rPr>
                        <a:t>1.</a:t>
                      </a:r>
                      <a:r>
                        <a:rPr lang="en-GB" sz="1600" b="1" dirty="0">
                          <a:solidFill>
                            <a:srgbClr val="FF0000"/>
                          </a:solidFill>
                          <a:effectLst/>
                        </a:rPr>
                        <a:t>Loss of momentum </a:t>
                      </a:r>
                      <a:endParaRPr lang="es-ES" sz="1600" b="1" dirty="0">
                        <a:solidFill>
                          <a:srgbClr val="FF0000"/>
                        </a:solidFill>
                        <a:effectLst/>
                      </a:endParaRPr>
                    </a:p>
                    <a:p>
                      <a:pPr>
                        <a:lnSpc>
                          <a:spcPct val="107000"/>
                        </a:lnSpc>
                        <a:spcAft>
                          <a:spcPts val="800"/>
                        </a:spcAft>
                      </a:pPr>
                      <a:r>
                        <a:rPr lang="en-GB" sz="1600" dirty="0">
                          <a:effectLst/>
                        </a:rPr>
                        <a:t>2. </a:t>
                      </a:r>
                      <a:r>
                        <a:rPr lang="en-GB" sz="1600" b="1" dirty="0">
                          <a:solidFill>
                            <a:srgbClr val="FF0000"/>
                          </a:solidFill>
                          <a:effectLst/>
                        </a:rPr>
                        <a:t>Workloads</a:t>
                      </a:r>
                      <a:endParaRPr lang="es-ES" sz="16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800"/>
                        </a:spcAft>
                      </a:pPr>
                      <a:r>
                        <a:rPr lang="en-GB" sz="1600" dirty="0">
                          <a:effectLst/>
                        </a:rPr>
                        <a:t>1.Keep up momentum by focusing on low hanging fruits at the start (</a:t>
                      </a:r>
                      <a:r>
                        <a:rPr lang="en-GB" sz="1600" dirty="0" err="1">
                          <a:effectLst/>
                        </a:rPr>
                        <a:t>e.g</a:t>
                      </a:r>
                      <a:r>
                        <a:rPr lang="en-GB" sz="1600" dirty="0">
                          <a:effectLst/>
                        </a:rPr>
                        <a:t> more information- and data sharing etc) (</a:t>
                      </a:r>
                      <a:r>
                        <a:rPr lang="en-GB" sz="1600" b="1" dirty="0">
                          <a:solidFill>
                            <a:srgbClr val="0070C0"/>
                          </a:solidFill>
                          <a:effectLst/>
                        </a:rPr>
                        <a:t>Burundi, Honduras</a:t>
                      </a:r>
                      <a:r>
                        <a:rPr lang="en-GB" sz="1600" dirty="0">
                          <a:effectLst/>
                        </a:rPr>
                        <a:t>). Make sure to document added value of joint approach and make it visible (communication) (</a:t>
                      </a:r>
                      <a:r>
                        <a:rPr lang="en-GB" sz="1600" b="1" dirty="0">
                          <a:solidFill>
                            <a:srgbClr val="0070C0"/>
                          </a:solidFill>
                          <a:effectLst/>
                        </a:rPr>
                        <a:t>Burundi). </a:t>
                      </a:r>
                      <a:r>
                        <a:rPr lang="en-GB" sz="1600" dirty="0">
                          <a:effectLst/>
                        </a:rPr>
                        <a:t>Make JP implementation and monitoring “fun”  (joint field missions, sporting activities etc) (</a:t>
                      </a:r>
                      <a:r>
                        <a:rPr lang="en-GB" sz="1600" b="1" dirty="0">
                          <a:solidFill>
                            <a:srgbClr val="0070C0"/>
                          </a:solidFill>
                          <a:effectLst/>
                        </a:rPr>
                        <a:t>Laos, Cambodia</a:t>
                      </a:r>
                      <a:r>
                        <a:rPr lang="en-GB" sz="1600" dirty="0">
                          <a:effectLst/>
                        </a:rPr>
                        <a:t>). </a:t>
                      </a:r>
                      <a:endParaRPr lang="es-ES" sz="1600" dirty="0">
                        <a:effectLst/>
                      </a:endParaRPr>
                    </a:p>
                    <a:p>
                      <a:pPr>
                        <a:lnSpc>
                          <a:spcPct val="107000"/>
                        </a:lnSpc>
                        <a:spcAft>
                          <a:spcPts val="800"/>
                        </a:spcAft>
                      </a:pPr>
                      <a:r>
                        <a:rPr lang="en-GB" sz="1600" dirty="0">
                          <a:effectLst/>
                        </a:rPr>
                        <a:t>2. Keep reporting and meetings to the necessary minimum and use existing procedures (e.g. bilateral annual reports) (</a:t>
                      </a:r>
                      <a:r>
                        <a:rPr lang="en-GB" sz="1600" b="1" dirty="0">
                          <a:solidFill>
                            <a:srgbClr val="0070C0"/>
                          </a:solidFill>
                          <a:effectLst/>
                        </a:rPr>
                        <a:t>Bolivia)</a:t>
                      </a:r>
                      <a:r>
                        <a:rPr lang="en-GB" sz="1600" dirty="0">
                          <a:effectLst/>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11034239"/>
                  </a:ext>
                </a:extLst>
              </a:tr>
            </a:tbl>
          </a:graphicData>
        </a:graphic>
      </p:graphicFrame>
    </p:spTree>
    <p:extLst>
      <p:ext uri="{BB962C8B-B14F-4D97-AF65-F5344CB8AC3E}">
        <p14:creationId xmlns:p14="http://schemas.microsoft.com/office/powerpoint/2010/main" val="1531809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84775290-0638-4986-8BF4-317E5943EF26}"/>
              </a:ext>
            </a:extLst>
          </p:cNvPr>
          <p:cNvSpPr>
            <a:spLocks noGrp="1" noChangeArrowheads="1"/>
          </p:cNvSpPr>
          <p:nvPr>
            <p:ph type="title"/>
          </p:nvPr>
        </p:nvSpPr>
        <p:spPr>
          <a:xfrm>
            <a:off x="179512" y="1412776"/>
            <a:ext cx="5394412" cy="936625"/>
          </a:xfrm>
        </p:spPr>
        <p:txBody>
          <a:bodyPr/>
          <a:lstStyle/>
          <a:p>
            <a:pPr marL="92075" eaLnBrk="1" hangingPunct="1"/>
            <a:r>
              <a:rPr lang="en-GB" sz="2800" dirty="0"/>
              <a:t>Country perspectives (4)</a:t>
            </a:r>
            <a:endParaRPr lang="en-GB" altLang="en-US" sz="2800" dirty="0">
              <a:solidFill>
                <a:srgbClr val="FF0000"/>
              </a:solidFill>
            </a:endParaRPr>
          </a:p>
        </p:txBody>
      </p:sp>
      <p:pic>
        <p:nvPicPr>
          <p:cNvPr id="2" name="Picture 1">
            <a:extLst>
              <a:ext uri="{FF2B5EF4-FFF2-40B4-BE49-F238E27FC236}">
                <a16:creationId xmlns:a16="http://schemas.microsoft.com/office/drawing/2014/main" id="{C94069C7-D586-450D-8194-0B9D5E5C17A0}"/>
              </a:ext>
            </a:extLst>
          </p:cNvPr>
          <p:cNvPicPr>
            <a:picLocks noChangeAspect="1"/>
          </p:cNvPicPr>
          <p:nvPr/>
        </p:nvPicPr>
        <p:blipFill rotWithShape="1">
          <a:blip r:embed="rId3"/>
          <a:srcRect l="16926" t="26204" r="48424" b="26204"/>
          <a:stretch/>
        </p:blipFill>
        <p:spPr>
          <a:xfrm>
            <a:off x="5985009" y="981075"/>
            <a:ext cx="3168352" cy="2447925"/>
          </a:xfrm>
          <a:prstGeom prst="rect">
            <a:avLst/>
          </a:prstGeom>
        </p:spPr>
      </p:pic>
      <p:pic>
        <p:nvPicPr>
          <p:cNvPr id="4" name="Picture 3">
            <a:hlinkClick r:id="rId4"/>
            <a:extLst>
              <a:ext uri="{FF2B5EF4-FFF2-40B4-BE49-F238E27FC236}">
                <a16:creationId xmlns:a16="http://schemas.microsoft.com/office/drawing/2014/main" id="{6BEF7A98-A1B5-4B29-86D7-1836EF15A7B3}"/>
              </a:ext>
            </a:extLst>
          </p:cNvPr>
          <p:cNvPicPr>
            <a:picLocks noChangeAspect="1"/>
          </p:cNvPicPr>
          <p:nvPr/>
        </p:nvPicPr>
        <p:blipFill rotWithShape="1">
          <a:blip r:embed="rId5"/>
          <a:srcRect l="11413" t="30400" r="52362" b="57000"/>
          <a:stretch/>
        </p:blipFill>
        <p:spPr>
          <a:xfrm>
            <a:off x="755576" y="3573016"/>
            <a:ext cx="7360818" cy="1440160"/>
          </a:xfrm>
          <a:prstGeom prst="rect">
            <a:avLst/>
          </a:prstGeom>
          <a:ln>
            <a:solidFill>
              <a:schemeClr val="accent1"/>
            </a:solidFill>
          </a:ln>
        </p:spPr>
      </p:pic>
    </p:spTree>
    <p:extLst>
      <p:ext uri="{BB962C8B-B14F-4D97-AF65-F5344CB8AC3E}">
        <p14:creationId xmlns:p14="http://schemas.microsoft.com/office/powerpoint/2010/main" val="35972736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a:extLst>
              <a:ext uri="{FF2B5EF4-FFF2-40B4-BE49-F238E27FC236}">
                <a16:creationId xmlns:a16="http://schemas.microsoft.com/office/drawing/2014/main" id="{B43F683D-DEBA-46D4-B916-30866774A17E}"/>
              </a:ext>
            </a:extLst>
          </p:cNvPr>
          <p:cNvSpPr>
            <a:spLocks noGrp="1" noChangeArrowheads="1"/>
          </p:cNvSpPr>
          <p:nvPr>
            <p:ph type="title"/>
          </p:nvPr>
        </p:nvSpPr>
        <p:spPr/>
        <p:txBody>
          <a:bodyPr/>
          <a:lstStyle/>
          <a:p>
            <a:pPr eaLnBrk="1" hangingPunct="1"/>
            <a:r>
              <a:rPr lang="en-GB" altLang="en-US" sz="2400" u="sng"/>
              <a:t>Greater impact through improving relevance</a:t>
            </a:r>
          </a:p>
        </p:txBody>
      </p:sp>
      <p:pic>
        <p:nvPicPr>
          <p:cNvPr id="57347" name="Picture 8">
            <a:extLst>
              <a:ext uri="{FF2B5EF4-FFF2-40B4-BE49-F238E27FC236}">
                <a16:creationId xmlns:a16="http://schemas.microsoft.com/office/drawing/2014/main" id="{554EA408-2ADE-4D55-8757-FCDCFC1898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313" y="2271713"/>
            <a:ext cx="7810500" cy="450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43705E0-9A94-4C26-82EE-F760961CC02C}"/>
              </a:ext>
            </a:extLst>
          </p:cNvPr>
          <p:cNvSpPr>
            <a:spLocks noGrp="1"/>
          </p:cNvSpPr>
          <p:nvPr>
            <p:ph type="title"/>
          </p:nvPr>
        </p:nvSpPr>
        <p:spPr>
          <a:xfrm>
            <a:off x="457200" y="3068960"/>
            <a:ext cx="8229600" cy="720080"/>
          </a:xfrm>
        </p:spPr>
        <p:txBody>
          <a:bodyPr/>
          <a:lstStyle/>
          <a:p>
            <a:pPr algn="ctr"/>
            <a:r>
              <a:rPr lang="en-GB" dirty="0"/>
              <a:t>Let’s hear from an expert!</a:t>
            </a:r>
          </a:p>
        </p:txBody>
      </p:sp>
    </p:spTree>
    <p:extLst>
      <p:ext uri="{BB962C8B-B14F-4D97-AF65-F5344CB8AC3E}">
        <p14:creationId xmlns:p14="http://schemas.microsoft.com/office/powerpoint/2010/main" val="28264291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43705E0-9A94-4C26-82EE-F760961CC02C}"/>
              </a:ext>
            </a:extLst>
          </p:cNvPr>
          <p:cNvSpPr>
            <a:spLocks noGrp="1"/>
          </p:cNvSpPr>
          <p:nvPr>
            <p:ph type="title"/>
          </p:nvPr>
        </p:nvSpPr>
        <p:spPr>
          <a:xfrm>
            <a:off x="385192" y="1260872"/>
            <a:ext cx="8229600" cy="720080"/>
          </a:xfrm>
        </p:spPr>
        <p:txBody>
          <a:bodyPr/>
          <a:lstStyle/>
          <a:p>
            <a:pPr algn="ctr"/>
            <a:r>
              <a:rPr lang="en-GB" dirty="0"/>
              <a:t>Joint Programming in Cambodia</a:t>
            </a:r>
          </a:p>
        </p:txBody>
      </p:sp>
      <p:sp>
        <p:nvSpPr>
          <p:cNvPr id="2" name="Oval 1"/>
          <p:cNvSpPr/>
          <p:nvPr/>
        </p:nvSpPr>
        <p:spPr bwMode="auto">
          <a:xfrm>
            <a:off x="1331640" y="2564904"/>
            <a:ext cx="3168352" cy="1944216"/>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anose="020B0604030504040204" pitchFamily="34" charset="0"/>
            </a:endParaRPr>
          </a:p>
        </p:txBody>
      </p:sp>
      <p:graphicFrame>
        <p:nvGraphicFramePr>
          <p:cNvPr id="7" name="Diagram 6"/>
          <p:cNvGraphicFramePr/>
          <p:nvPr>
            <p:extLst>
              <p:ext uri="{D42A27DB-BD31-4B8C-83A1-F6EECF244321}">
                <p14:modId xmlns:p14="http://schemas.microsoft.com/office/powerpoint/2010/main" val="3208035327"/>
              </p:ext>
            </p:extLst>
          </p:nvPr>
        </p:nvGraphicFramePr>
        <p:xfrm>
          <a:off x="-396552" y="2276872"/>
          <a:ext cx="571229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ext uri="{D42A27DB-BD31-4B8C-83A1-F6EECF244321}">
                <p14:modId xmlns:p14="http://schemas.microsoft.com/office/powerpoint/2010/main" val="4187762909"/>
              </p:ext>
            </p:extLst>
          </p:nvPr>
        </p:nvGraphicFramePr>
        <p:xfrm>
          <a:off x="5304124" y="2564904"/>
          <a:ext cx="3816212" cy="392787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40837171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84775290-0638-4986-8BF4-317E5943EF26}"/>
              </a:ext>
            </a:extLst>
          </p:cNvPr>
          <p:cNvSpPr>
            <a:spLocks noGrp="1" noChangeArrowheads="1"/>
          </p:cNvSpPr>
          <p:nvPr>
            <p:ph type="title"/>
          </p:nvPr>
        </p:nvSpPr>
        <p:spPr>
          <a:xfrm>
            <a:off x="708025" y="1268760"/>
            <a:ext cx="2605683" cy="936625"/>
          </a:xfrm>
        </p:spPr>
        <p:txBody>
          <a:bodyPr/>
          <a:lstStyle/>
          <a:p>
            <a:pPr marL="92075" eaLnBrk="1" hangingPunct="1"/>
            <a:r>
              <a:rPr lang="en-GB" altLang="en-US" sz="2800" dirty="0"/>
              <a:t>Tools to support JP</a:t>
            </a:r>
          </a:p>
        </p:txBody>
      </p:sp>
      <p:sp>
        <p:nvSpPr>
          <p:cNvPr id="30723" name="Content Placeholder 2">
            <a:extLst>
              <a:ext uri="{FF2B5EF4-FFF2-40B4-BE49-F238E27FC236}">
                <a16:creationId xmlns:a16="http://schemas.microsoft.com/office/drawing/2014/main" id="{918BB479-22A4-47CE-AA0C-53170C4482E3}"/>
              </a:ext>
            </a:extLst>
          </p:cNvPr>
          <p:cNvSpPr>
            <a:spLocks noGrp="1" noChangeArrowheads="1"/>
          </p:cNvSpPr>
          <p:nvPr>
            <p:ph idx="1"/>
          </p:nvPr>
        </p:nvSpPr>
        <p:spPr>
          <a:xfrm>
            <a:off x="708025" y="2348880"/>
            <a:ext cx="8435975" cy="4032250"/>
          </a:xfrm>
        </p:spPr>
        <p:txBody>
          <a:bodyPr/>
          <a:lstStyle/>
          <a:p>
            <a:pPr defTabSz="444500">
              <a:spcBef>
                <a:spcPts val="0"/>
              </a:spcBef>
              <a:spcAft>
                <a:spcPts val="600"/>
              </a:spcAft>
              <a:buClr>
                <a:srgbClr val="0F5494"/>
              </a:buClr>
            </a:pPr>
            <a:r>
              <a:rPr lang="en-GB" i="0" dirty="0"/>
              <a:t>JP Guidance</a:t>
            </a:r>
          </a:p>
          <a:p>
            <a:pPr defTabSz="444500">
              <a:spcBef>
                <a:spcPts val="0"/>
              </a:spcBef>
              <a:spcAft>
                <a:spcPts val="600"/>
              </a:spcAft>
              <a:buClr>
                <a:srgbClr val="0F5494"/>
              </a:buClr>
            </a:pPr>
            <a:r>
              <a:rPr lang="en-GB" i="0" dirty="0"/>
              <a:t>JP Tracker / EU aid explorer</a:t>
            </a:r>
          </a:p>
          <a:p>
            <a:pPr defTabSz="444500">
              <a:spcBef>
                <a:spcPts val="0"/>
              </a:spcBef>
              <a:spcAft>
                <a:spcPts val="300"/>
              </a:spcAft>
              <a:buClr>
                <a:srgbClr val="0F5494"/>
              </a:buClr>
            </a:pPr>
            <a:r>
              <a:rPr lang="en-GB" i="0" dirty="0"/>
              <a:t>Capacity4Dev</a:t>
            </a:r>
          </a:p>
          <a:p>
            <a:pPr lvl="1" defTabSz="444500">
              <a:spcBef>
                <a:spcPts val="0"/>
              </a:spcBef>
              <a:spcAft>
                <a:spcPts val="300"/>
              </a:spcAft>
              <a:buClr>
                <a:srgbClr val="0F5494"/>
              </a:buClr>
            </a:pPr>
            <a:r>
              <a:rPr lang="en-GB" b="0" i="0" dirty="0"/>
              <a:t>Aid and Development Effectiveness</a:t>
            </a:r>
          </a:p>
          <a:p>
            <a:pPr lvl="1" defTabSz="444500">
              <a:spcBef>
                <a:spcPts val="0"/>
              </a:spcBef>
              <a:spcAft>
                <a:spcPts val="300"/>
              </a:spcAft>
              <a:buClr>
                <a:srgbClr val="0F5494"/>
              </a:buClr>
            </a:pPr>
            <a:r>
              <a:rPr lang="en-GB" b="0" i="0" dirty="0"/>
              <a:t>Joint programming </a:t>
            </a:r>
          </a:p>
          <a:p>
            <a:pPr lvl="1" defTabSz="444500">
              <a:spcBef>
                <a:spcPts val="0"/>
              </a:spcBef>
              <a:spcAft>
                <a:spcPts val="300"/>
              </a:spcAft>
              <a:buClr>
                <a:srgbClr val="0F5494"/>
              </a:buClr>
            </a:pPr>
            <a:r>
              <a:rPr lang="en-GB" b="0" i="0" dirty="0"/>
              <a:t>Political economy</a:t>
            </a:r>
          </a:p>
          <a:p>
            <a:pPr lvl="1" defTabSz="444500">
              <a:spcBef>
                <a:spcPts val="0"/>
              </a:spcBef>
              <a:spcAft>
                <a:spcPts val="600"/>
              </a:spcAft>
              <a:buClr>
                <a:srgbClr val="0F5494"/>
              </a:buClr>
            </a:pPr>
            <a:r>
              <a:rPr lang="en-GB" b="0" i="0" dirty="0"/>
              <a:t>Financial instruments (budget support etc)</a:t>
            </a:r>
          </a:p>
          <a:p>
            <a:pPr defTabSz="444500">
              <a:spcBef>
                <a:spcPts val="0"/>
              </a:spcBef>
              <a:spcAft>
                <a:spcPts val="600"/>
              </a:spcAft>
              <a:buClr>
                <a:srgbClr val="0F5494"/>
              </a:buClr>
            </a:pPr>
            <a:r>
              <a:rPr lang="en-GB" i="0" dirty="0"/>
              <a:t>DEVCO Academy (online learning, country videos)</a:t>
            </a:r>
          </a:p>
          <a:p>
            <a:pPr defTabSz="444500">
              <a:spcBef>
                <a:spcPts val="0"/>
              </a:spcBef>
              <a:spcAft>
                <a:spcPts val="600"/>
              </a:spcAft>
              <a:buClr>
                <a:srgbClr val="0F5494"/>
              </a:buClr>
            </a:pPr>
            <a:r>
              <a:rPr lang="en-GB" i="0" dirty="0"/>
              <a:t>Trainings, e.g. on Policy Dialogue</a:t>
            </a:r>
          </a:p>
          <a:p>
            <a:pPr defTabSz="444500">
              <a:spcBef>
                <a:spcPts val="0"/>
              </a:spcBef>
              <a:spcAft>
                <a:spcPts val="600"/>
              </a:spcAft>
              <a:buClr>
                <a:srgbClr val="0F5494"/>
              </a:buClr>
            </a:pPr>
            <a:r>
              <a:rPr lang="en-GB" i="0" dirty="0"/>
              <a:t>ODA info systems (OECD, IATI)</a:t>
            </a:r>
          </a:p>
        </p:txBody>
      </p:sp>
      <p:pic>
        <p:nvPicPr>
          <p:cNvPr id="2" name="Picture 1">
            <a:extLst>
              <a:ext uri="{FF2B5EF4-FFF2-40B4-BE49-F238E27FC236}">
                <a16:creationId xmlns:a16="http://schemas.microsoft.com/office/drawing/2014/main" id="{FEF02468-F248-4C11-A4A7-33527AFD956F}"/>
              </a:ext>
            </a:extLst>
          </p:cNvPr>
          <p:cNvPicPr>
            <a:picLocks noChangeAspect="1"/>
          </p:cNvPicPr>
          <p:nvPr/>
        </p:nvPicPr>
        <p:blipFill rotWithShape="1">
          <a:blip r:embed="rId3"/>
          <a:srcRect r="1096"/>
          <a:stretch/>
        </p:blipFill>
        <p:spPr>
          <a:xfrm>
            <a:off x="3923928" y="188640"/>
            <a:ext cx="4877916" cy="2664296"/>
          </a:xfrm>
          <a:prstGeom prst="rect">
            <a:avLst/>
          </a:prstGeom>
          <a:ln>
            <a:solidFill>
              <a:schemeClr val="accent1"/>
            </a:solidFill>
          </a:ln>
        </p:spPr>
      </p:pic>
    </p:spTree>
    <p:extLst>
      <p:ext uri="{BB962C8B-B14F-4D97-AF65-F5344CB8AC3E}">
        <p14:creationId xmlns:p14="http://schemas.microsoft.com/office/powerpoint/2010/main" val="4581563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9436D-74BA-48F7-B648-AFAF4F64E7BD}"/>
              </a:ext>
            </a:extLst>
          </p:cNvPr>
          <p:cNvSpPr>
            <a:spLocks noGrp="1"/>
          </p:cNvSpPr>
          <p:nvPr>
            <p:ph type="title"/>
          </p:nvPr>
        </p:nvSpPr>
        <p:spPr/>
        <p:txBody>
          <a:bodyPr/>
          <a:lstStyle/>
          <a:p>
            <a:r>
              <a:rPr lang="en-GB" dirty="0"/>
              <a:t>Country studies &amp; resources</a:t>
            </a:r>
            <a:br>
              <a:rPr lang="en-GB" dirty="0"/>
            </a:br>
            <a:r>
              <a:rPr lang="en-GB" sz="2400" b="0" dirty="0"/>
              <a:t>See the reading list in your folder!</a:t>
            </a:r>
            <a:endParaRPr lang="en-GB" b="0" dirty="0"/>
          </a:p>
        </p:txBody>
      </p:sp>
      <p:sp>
        <p:nvSpPr>
          <p:cNvPr id="3" name="Content Placeholder 2">
            <a:extLst>
              <a:ext uri="{FF2B5EF4-FFF2-40B4-BE49-F238E27FC236}">
                <a16:creationId xmlns:a16="http://schemas.microsoft.com/office/drawing/2014/main" id="{307A87F7-6848-48D2-AD68-EB3F1E875E56}"/>
              </a:ext>
            </a:extLst>
          </p:cNvPr>
          <p:cNvSpPr>
            <a:spLocks noGrp="1"/>
          </p:cNvSpPr>
          <p:nvPr>
            <p:ph idx="1"/>
          </p:nvPr>
        </p:nvSpPr>
        <p:spPr>
          <a:xfrm>
            <a:off x="457200" y="2492375"/>
            <a:ext cx="8229600" cy="3960961"/>
          </a:xfrm>
        </p:spPr>
        <p:txBody>
          <a:bodyPr/>
          <a:lstStyle/>
          <a:p>
            <a:pPr>
              <a:spcBef>
                <a:spcPts val="0"/>
              </a:spcBef>
              <a:buClr>
                <a:srgbClr val="3E6FD2"/>
              </a:buClr>
              <a:buFont typeface="Verdana" panose="020B0604030504040204" pitchFamily="34" charset="0"/>
              <a:buChar char="•"/>
            </a:pPr>
            <a:r>
              <a:rPr lang="en-GB" sz="2000" i="0" dirty="0"/>
              <a:t>JP core documents and policy documents</a:t>
            </a:r>
          </a:p>
          <a:p>
            <a:pPr lvl="1">
              <a:spcBef>
                <a:spcPts val="0"/>
              </a:spcBef>
              <a:buClr>
                <a:srgbClr val="3E6FD2"/>
              </a:buClr>
              <a:buFont typeface="Verdana" panose="020B0604030504040204" pitchFamily="34" charset="0"/>
              <a:buChar char="•"/>
            </a:pPr>
            <a:r>
              <a:rPr lang="en-GB" sz="1800" b="0" i="0" dirty="0"/>
              <a:t>JP Guidance </a:t>
            </a:r>
          </a:p>
          <a:p>
            <a:pPr lvl="1">
              <a:spcBef>
                <a:spcPts val="0"/>
              </a:spcBef>
              <a:buClr>
                <a:srgbClr val="3E6FD2"/>
              </a:buClr>
              <a:buFont typeface="Verdana" panose="020B0604030504040204" pitchFamily="34" charset="0"/>
              <a:buChar char="•"/>
            </a:pPr>
            <a:r>
              <a:rPr lang="en-GB" sz="1800" b="0" i="0" dirty="0"/>
              <a:t>Global Strategy, Consensus on Development, Stepping Up JP</a:t>
            </a:r>
          </a:p>
          <a:p>
            <a:pPr lvl="1">
              <a:spcBef>
                <a:spcPts val="0"/>
              </a:spcBef>
              <a:spcAft>
                <a:spcPts val="600"/>
              </a:spcAft>
              <a:buClr>
                <a:srgbClr val="3E6FD2"/>
              </a:buClr>
              <a:buFont typeface="Verdana" panose="020B0604030504040204" pitchFamily="34" charset="0"/>
              <a:buChar char="•"/>
            </a:pPr>
            <a:r>
              <a:rPr lang="en-GB" sz="1800" b="0" i="0" dirty="0"/>
              <a:t>JP thematic studies (MIC, Fragile states, SDGs)</a:t>
            </a:r>
          </a:p>
          <a:p>
            <a:pPr>
              <a:spcBef>
                <a:spcPts val="0"/>
              </a:spcBef>
              <a:buClr>
                <a:srgbClr val="3E6FD2"/>
              </a:buClr>
              <a:buFont typeface="Verdana" panose="020B0604030504040204" pitchFamily="34" charset="0"/>
              <a:buChar char="•"/>
            </a:pPr>
            <a:r>
              <a:rPr lang="en-GB" sz="2000" i="0" dirty="0"/>
              <a:t>Capacity4Dev access (country/thematic studies and videos)</a:t>
            </a:r>
          </a:p>
          <a:p>
            <a:pPr lvl="1">
              <a:spcBef>
                <a:spcPts val="0"/>
              </a:spcBef>
              <a:buClr>
                <a:srgbClr val="3E6FD2"/>
              </a:buClr>
              <a:buFont typeface="Verdana" panose="020B0604030504040204" pitchFamily="34" charset="0"/>
              <a:buChar char="•"/>
            </a:pPr>
            <a:r>
              <a:rPr lang="en-GB" sz="1800" b="0" dirty="0"/>
              <a:t>Videos</a:t>
            </a:r>
          </a:p>
          <a:p>
            <a:pPr lvl="1">
              <a:spcBef>
                <a:spcPts val="0"/>
              </a:spcBef>
              <a:buClr>
                <a:srgbClr val="3E6FD2"/>
              </a:buClr>
              <a:buFont typeface="Verdana" panose="020B0604030504040204" pitchFamily="34" charset="0"/>
              <a:buChar char="•"/>
            </a:pPr>
            <a:r>
              <a:rPr lang="en-GB" sz="1800" b="0" dirty="0"/>
              <a:t>Case studies (mid-2019) Morocco (TVET), Cambodia (PFM), Senegal (Economic Development &amp; Budget Support), Cameroon/CAR (Governance ), Lebanon (Wat-San)</a:t>
            </a:r>
          </a:p>
          <a:p>
            <a:pPr>
              <a:spcBef>
                <a:spcPts val="0"/>
              </a:spcBef>
              <a:spcAft>
                <a:spcPts val="600"/>
              </a:spcAft>
              <a:buClr>
                <a:srgbClr val="3E6FD2"/>
              </a:buClr>
              <a:buFont typeface="Verdana" panose="020B0604030504040204" pitchFamily="34" charset="0"/>
              <a:buChar char="•"/>
            </a:pPr>
            <a:r>
              <a:rPr lang="en-GB" sz="2000" i="0" dirty="0"/>
              <a:t>Agenda 2030 &amp; the SDGs – tools &amp; data</a:t>
            </a:r>
          </a:p>
          <a:p>
            <a:pPr>
              <a:spcBef>
                <a:spcPts val="0"/>
              </a:spcBef>
              <a:buClr>
                <a:srgbClr val="3E6FD2"/>
              </a:buClr>
              <a:buFont typeface="Verdana" panose="020B0604030504040204" pitchFamily="34" charset="0"/>
              <a:buChar char="•"/>
            </a:pPr>
            <a:r>
              <a:rPr lang="en-GB" sz="2000" i="0" dirty="0"/>
              <a:t>Fragility and crisis situations – good practice notes</a:t>
            </a:r>
            <a:endParaRPr lang="en-GB" sz="1400" dirty="0"/>
          </a:p>
        </p:txBody>
      </p:sp>
    </p:spTree>
    <p:extLst>
      <p:ext uri="{BB962C8B-B14F-4D97-AF65-F5344CB8AC3E}">
        <p14:creationId xmlns:p14="http://schemas.microsoft.com/office/powerpoint/2010/main" val="28259171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8E067224-00A7-41A9-A361-47E3FC6668C7}"/>
              </a:ext>
            </a:extLst>
          </p:cNvPr>
          <p:cNvSpPr>
            <a:spLocks noGrp="1" noChangeArrowheads="1"/>
          </p:cNvSpPr>
          <p:nvPr>
            <p:ph type="title"/>
          </p:nvPr>
        </p:nvSpPr>
        <p:spPr>
          <a:xfrm>
            <a:off x="457200" y="1124744"/>
            <a:ext cx="8229600" cy="936625"/>
          </a:xfrm>
        </p:spPr>
        <p:txBody>
          <a:bodyPr/>
          <a:lstStyle/>
          <a:p>
            <a:pPr marL="0" eaLnBrk="1" hangingPunct="1"/>
            <a:r>
              <a:rPr lang="en-GB" altLang="fr-BE" sz="2800" dirty="0"/>
              <a:t>Main messages</a:t>
            </a:r>
          </a:p>
        </p:txBody>
      </p:sp>
      <p:sp>
        <p:nvSpPr>
          <p:cNvPr id="3" name="Content Placeholder 2">
            <a:extLst>
              <a:ext uri="{FF2B5EF4-FFF2-40B4-BE49-F238E27FC236}">
                <a16:creationId xmlns:a16="http://schemas.microsoft.com/office/drawing/2014/main" id="{A1117CF9-0D90-441B-B219-49411ECC6A60}"/>
              </a:ext>
            </a:extLst>
          </p:cNvPr>
          <p:cNvSpPr>
            <a:spLocks noGrp="1"/>
          </p:cNvSpPr>
          <p:nvPr>
            <p:ph idx="1"/>
          </p:nvPr>
        </p:nvSpPr>
        <p:spPr>
          <a:xfrm>
            <a:off x="323528" y="1916832"/>
            <a:ext cx="8496944" cy="4453543"/>
          </a:xfrm>
        </p:spPr>
        <p:txBody>
          <a:bodyPr/>
          <a:lstStyle/>
          <a:p>
            <a:pPr marL="441325" lvl="1" indent="-441325">
              <a:spcBef>
                <a:spcPts val="0"/>
              </a:spcBef>
              <a:spcAft>
                <a:spcPts val="1200"/>
              </a:spcAft>
            </a:pPr>
            <a:r>
              <a:rPr lang="en-GB" sz="2400" b="0" dirty="0"/>
              <a:t>Be politically smart and versatile: look at the big policy picture</a:t>
            </a:r>
          </a:p>
          <a:p>
            <a:pPr marL="441325" lvl="1" indent="-441325">
              <a:spcBef>
                <a:spcPts val="0"/>
              </a:spcBef>
              <a:spcAft>
                <a:spcPts val="1200"/>
              </a:spcAft>
            </a:pPr>
            <a:r>
              <a:rPr lang="en-GB" sz="2400" b="0" dirty="0"/>
              <a:t>Use SDGs as an advocacy &amp; policy ‘dialogue’ entry-point</a:t>
            </a:r>
          </a:p>
          <a:p>
            <a:pPr marL="441325" lvl="1" indent="-441325">
              <a:spcBef>
                <a:spcPts val="0"/>
              </a:spcBef>
              <a:spcAft>
                <a:spcPts val="1200"/>
              </a:spcAft>
            </a:pPr>
            <a:r>
              <a:rPr lang="en-GB" sz="2400" b="0" dirty="0"/>
              <a:t>The process drives &amp; institutionalises the product</a:t>
            </a:r>
          </a:p>
          <a:p>
            <a:pPr marL="441325" lvl="1" indent="-441325">
              <a:spcBef>
                <a:spcPts val="0"/>
              </a:spcBef>
              <a:spcAft>
                <a:spcPts val="1200"/>
              </a:spcAft>
            </a:pPr>
            <a:r>
              <a:rPr lang="en-GB" sz="2400" b="0" dirty="0"/>
              <a:t>Work more with partner governments to support country priorities &amp; build capacity</a:t>
            </a:r>
          </a:p>
          <a:p>
            <a:pPr marL="441325" lvl="1" indent="-441325">
              <a:spcBef>
                <a:spcPts val="0"/>
              </a:spcBef>
              <a:spcAft>
                <a:spcPts val="1200"/>
              </a:spcAft>
            </a:pPr>
            <a:r>
              <a:rPr lang="en-GB" sz="2400" b="0" dirty="0"/>
              <a:t>Many tools available – tailor to country context</a:t>
            </a:r>
          </a:p>
          <a:p>
            <a:pPr marL="441325" lvl="1" indent="-441325">
              <a:spcBef>
                <a:spcPts val="0"/>
              </a:spcBef>
              <a:spcAft>
                <a:spcPts val="1200"/>
              </a:spcAft>
            </a:pPr>
            <a:r>
              <a:rPr lang="en-GB" sz="2400" b="0" dirty="0"/>
              <a:t>Be prepared to innovate</a:t>
            </a:r>
          </a:p>
          <a:p>
            <a:pPr marL="441325" lvl="1" indent="-441325">
              <a:spcBef>
                <a:spcPts val="0"/>
              </a:spcBef>
              <a:spcAft>
                <a:spcPts val="1200"/>
              </a:spcAft>
            </a:pPr>
            <a:r>
              <a:rPr lang="en-GB" sz="2400" b="0" dirty="0"/>
              <a:t>Share experiences and lessons</a:t>
            </a:r>
          </a:p>
        </p:txBody>
      </p:sp>
    </p:spTree>
    <p:extLst>
      <p:ext uri="{BB962C8B-B14F-4D97-AF65-F5344CB8AC3E}">
        <p14:creationId xmlns:p14="http://schemas.microsoft.com/office/powerpoint/2010/main" val="10891071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Diagram 4"/>
          <p:cNvGraphicFramePr/>
          <p:nvPr/>
        </p:nvGraphicFramePr>
        <p:xfrm>
          <a:off x="1057275" y="908720"/>
          <a:ext cx="7920880" cy="58635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315" name="Rectangle 5"/>
          <p:cNvSpPr>
            <a:spLocks noChangeArrowheads="1"/>
          </p:cNvSpPr>
          <p:nvPr/>
        </p:nvSpPr>
        <p:spPr bwMode="auto">
          <a:xfrm>
            <a:off x="166690" y="174625"/>
            <a:ext cx="87122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anose="020B0604030504040204" pitchFamily="34" charset="0"/>
              </a:defRPr>
            </a:lvl1pPr>
            <a:lvl2pPr marL="742950" indent="-285750" eaLnBrk="0" hangingPunct="0">
              <a:spcBef>
                <a:spcPct val="20000"/>
              </a:spcBef>
              <a:buClr>
                <a:srgbClr val="009FBA"/>
              </a:buClr>
              <a:buChar char="•"/>
              <a:defRPr sz="2000" b="1">
                <a:solidFill>
                  <a:srgbClr val="0F5494"/>
                </a:solidFill>
                <a:latin typeface="Verdana" panose="020B0604030504040204" pitchFamily="34" charset="0"/>
              </a:defRPr>
            </a:lvl2pPr>
            <a:lvl3pPr marL="1143000" indent="-228600" eaLnBrk="0" hangingPunct="0">
              <a:spcBef>
                <a:spcPct val="20000"/>
              </a:spcBef>
              <a:defRPr sz="1400">
                <a:solidFill>
                  <a:srgbClr val="0F5494"/>
                </a:solidFill>
                <a:latin typeface="Verdana" panose="020B060403050404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altLang="en-US" sz="3000" b="1" i="0" u="sng" strike="noStrike" kern="1200" cap="none" spc="0" normalizeH="0" baseline="0" noProof="0" dirty="0">
                <a:ln>
                  <a:noFill/>
                </a:ln>
                <a:solidFill>
                  <a:srgbClr val="0070C0"/>
                </a:solidFill>
                <a:effectLst/>
                <a:uLnTx/>
                <a:uFillTx/>
                <a:latin typeface="Calibri" panose="020F0502020204030204" pitchFamily="34" charset="0"/>
                <a:ea typeface="+mn-ea"/>
                <a:cs typeface="+mn-cs"/>
              </a:rPr>
              <a:t>Global State of Play of Joint Programming</a:t>
            </a:r>
            <a:r>
              <a:rPr kumimoji="0" lang="en-GB" altLang="en-US" sz="3000" b="0" i="0" u="none" strike="noStrike" kern="1200" cap="none" spc="0" normalizeH="0" baseline="0" noProof="0" dirty="0">
                <a:ln>
                  <a:noFill/>
                </a:ln>
                <a:solidFill>
                  <a:srgbClr val="0070C0"/>
                </a:solidFill>
                <a:effectLst/>
                <a:uLnTx/>
                <a:uFillTx/>
                <a:latin typeface="Calibri" panose="020F0502020204030204" pitchFamily="34" charset="0"/>
                <a:ea typeface="+mn-ea"/>
                <a:cs typeface="+mn-cs"/>
              </a:rPr>
              <a:t> </a:t>
            </a:r>
            <a:r>
              <a:rPr kumimoji="0" lang="en-GB" altLang="en-US" sz="2400" b="0" i="1" u="none" strike="noStrike" kern="1200" cap="none" spc="0" normalizeH="0" baseline="0" noProof="0" dirty="0">
                <a:ln>
                  <a:noFill/>
                </a:ln>
                <a:solidFill>
                  <a:srgbClr val="0070C0"/>
                </a:solidFill>
                <a:effectLst/>
                <a:uLnTx/>
                <a:uFillTx/>
                <a:latin typeface="Calibri" panose="020F0502020204030204" pitchFamily="34" charset="0"/>
                <a:ea typeface="+mn-ea"/>
                <a:cs typeface="+mn-cs"/>
              </a:rPr>
              <a:t>(March 2019)</a:t>
            </a:r>
            <a:r>
              <a:rPr kumimoji="0" lang="en-GB" altLang="en-US" sz="2400" b="1" i="1" u="sng" strike="noStrike" kern="1200" cap="none" spc="0" normalizeH="0" baseline="0" noProof="0" dirty="0">
                <a:ln>
                  <a:noFill/>
                </a:ln>
                <a:solidFill>
                  <a:srgbClr val="0070C0"/>
                </a:solidFill>
                <a:effectLst/>
                <a:uLnTx/>
                <a:uFillTx/>
                <a:latin typeface="Calibri" panose="020F0502020204030204" pitchFamily="34" charset="0"/>
                <a:ea typeface="+mn-ea"/>
                <a:cs typeface="+mn-cs"/>
              </a:rPr>
              <a:t> </a:t>
            </a:r>
          </a:p>
        </p:txBody>
      </p:sp>
      <p:sp>
        <p:nvSpPr>
          <p:cNvPr id="13316" name="Left Brace 6"/>
          <p:cNvSpPr/>
          <p:nvPr/>
        </p:nvSpPr>
        <p:spPr bwMode="auto">
          <a:xfrm>
            <a:off x="789782" y="1492107"/>
            <a:ext cx="233361" cy="1510327"/>
          </a:xfrm>
          <a:prstGeom prst="leftBrace">
            <a:avLst>
              <a:gd name="adj1" fmla="val 8328"/>
              <a:gd name="adj2" fmla="val 50000"/>
            </a:avLst>
          </a:prstGeom>
          <a:noFill/>
          <a:ln w="9525" algn="ctr">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marL="3175" eaLnBrk="0" hangingPunct="0">
              <a:spcBef>
                <a:spcPct val="20000"/>
              </a:spcBef>
              <a:buClr>
                <a:schemeClr val="bg1"/>
              </a:buClr>
              <a:buChar char="•"/>
              <a:defRPr sz="2400" i="1">
                <a:solidFill>
                  <a:srgbClr val="0F5494"/>
                </a:solidFill>
                <a:latin typeface="Verdana" panose="020B0604030504040204" pitchFamily="34" charset="0"/>
              </a:defRPr>
            </a:lvl1pPr>
            <a:lvl2pPr marL="742950" indent="-285750" eaLnBrk="0" hangingPunct="0">
              <a:spcBef>
                <a:spcPct val="20000"/>
              </a:spcBef>
              <a:buClr>
                <a:srgbClr val="009FBA"/>
              </a:buClr>
              <a:buChar char="•"/>
              <a:defRPr sz="2000" b="1">
                <a:solidFill>
                  <a:srgbClr val="0F5494"/>
                </a:solidFill>
                <a:latin typeface="Verdana" panose="020B0604030504040204" pitchFamily="34" charset="0"/>
              </a:defRPr>
            </a:lvl2pPr>
            <a:lvl3pPr marL="1143000" indent="-228600" eaLnBrk="0" hangingPunct="0">
              <a:spcBef>
                <a:spcPct val="20000"/>
              </a:spcBef>
              <a:defRPr sz="1400">
                <a:solidFill>
                  <a:srgbClr val="0F5494"/>
                </a:solidFill>
                <a:latin typeface="Verdana" panose="020B060403050404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3175"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200" b="0" i="0" u="none" strike="noStrike" kern="1200" cap="none" spc="0" normalizeH="0" baseline="0" noProof="0" dirty="0">
              <a:ln>
                <a:noFill/>
              </a:ln>
              <a:solidFill>
                <a:srgbClr val="3E6FD2"/>
              </a:solidFill>
              <a:effectLst>
                <a:outerShdw blurRad="38100" dist="38100" dir="2700000" algn="tl">
                  <a:srgbClr val="000000">
                    <a:alpha val="43137"/>
                  </a:srgbClr>
                </a:outerShdw>
              </a:effectLst>
              <a:uLnTx/>
              <a:uFillTx/>
              <a:latin typeface="Verdana" panose="020B0604030504040204" pitchFamily="34" charset="0"/>
              <a:ea typeface="+mn-ea"/>
              <a:cs typeface="+mn-cs"/>
            </a:endParaRPr>
          </a:p>
        </p:txBody>
      </p:sp>
      <p:sp>
        <p:nvSpPr>
          <p:cNvPr id="7" name="Chevron 7"/>
          <p:cNvSpPr/>
          <p:nvPr/>
        </p:nvSpPr>
        <p:spPr bwMode="auto">
          <a:xfrm>
            <a:off x="44640" y="1707508"/>
            <a:ext cx="745147" cy="1079500"/>
          </a:xfrm>
          <a:custGeom>
            <a:avLst/>
            <a:gdLst>
              <a:gd name="T0" fmla="*/ 0 w 589564"/>
              <a:gd name="T1" fmla="*/ 0 h 1080120"/>
              <a:gd name="T2" fmla="*/ 514499 w 589564"/>
              <a:gd name="T3" fmla="*/ 0 h 1080120"/>
              <a:gd name="T4" fmla="*/ 1028998 w 589564"/>
              <a:gd name="T5" fmla="*/ 539440 h 1080120"/>
              <a:gd name="T6" fmla="*/ 514499 w 589564"/>
              <a:gd name="T7" fmla="*/ 1078880 h 1080120"/>
              <a:gd name="T8" fmla="*/ 0 w 589564"/>
              <a:gd name="T9" fmla="*/ 1078880 h 1080120"/>
              <a:gd name="T10" fmla="*/ 4681 w 589564"/>
              <a:gd name="T11" fmla="*/ 539440 h 1080120"/>
              <a:gd name="T12" fmla="*/ 0 w 589564"/>
              <a:gd name="T13" fmla="*/ 0 h 10801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89564" h="1080120">
                <a:moveTo>
                  <a:pt x="0" y="0"/>
                </a:moveTo>
                <a:lnTo>
                  <a:pt x="294782" y="0"/>
                </a:lnTo>
                <a:lnTo>
                  <a:pt x="589564" y="540060"/>
                </a:lnTo>
                <a:lnTo>
                  <a:pt x="294782" y="1080120"/>
                </a:lnTo>
                <a:lnTo>
                  <a:pt x="0" y="1080120"/>
                </a:lnTo>
                <a:lnTo>
                  <a:pt x="2682" y="540060"/>
                </a:lnTo>
                <a:lnTo>
                  <a:pt x="0" y="0"/>
                </a:lnTo>
                <a:close/>
              </a:path>
            </a:pathLst>
          </a:custGeom>
          <a:solidFill>
            <a:srgbClr val="CCECFF"/>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0033CC"/>
                </a:solidFill>
                <a:effectLst/>
                <a:uLnTx/>
                <a:uFillTx/>
                <a:latin typeface="Calibri" panose="020F0502020204030204"/>
                <a:ea typeface="+mn-ea"/>
                <a:cs typeface="+mn-cs"/>
              </a:rPr>
              <a:t>JP </a:t>
            </a:r>
            <a:r>
              <a:rPr kumimoji="0" lang="en-GB" sz="1300" b="1" i="0" u="none" strike="noStrike" kern="1200" cap="none" spc="0" normalizeH="0" baseline="0" noProof="0" dirty="0">
                <a:ln>
                  <a:noFill/>
                </a:ln>
                <a:solidFill>
                  <a:srgbClr val="0033CC"/>
                </a:solidFill>
                <a:effectLst/>
                <a:uLnTx/>
                <a:uFillTx/>
                <a:latin typeface="Calibri" panose="020F0502020204030204"/>
                <a:ea typeface="+mn-ea"/>
                <a:cs typeface="+mn-cs"/>
              </a:rPr>
              <a:t>ACTIVE IN </a:t>
            </a:r>
            <a:r>
              <a:rPr kumimoji="0" lang="en-GB" sz="1300" b="1" i="0" u="sng" strike="noStrike" kern="1200" cap="none" spc="0" normalizeH="0" baseline="0" noProof="0" dirty="0">
                <a:ln>
                  <a:noFill/>
                </a:ln>
                <a:solidFill>
                  <a:srgbClr val="0033CC"/>
                </a:solidFill>
                <a:effectLst/>
                <a:uLnTx/>
                <a:uFillTx/>
                <a:latin typeface="Calibri" panose="020F0502020204030204"/>
                <a:ea typeface="+mn-ea"/>
                <a:cs typeface="+mn-cs"/>
              </a:rPr>
              <a:t>37</a:t>
            </a:r>
          </a:p>
        </p:txBody>
      </p:sp>
      <p:sp>
        <p:nvSpPr>
          <p:cNvPr id="2" name="TextBox 1"/>
          <p:cNvSpPr txBox="1"/>
          <p:nvPr/>
        </p:nvSpPr>
        <p:spPr>
          <a:xfrm>
            <a:off x="1016683" y="4941168"/>
            <a:ext cx="889796"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3E6FD2"/>
                </a:solidFill>
                <a:effectLst/>
                <a:uLnTx/>
                <a:uFillTx/>
                <a:latin typeface="Calibri" panose="020F0502020204030204"/>
                <a:ea typeface="+mn-ea"/>
                <a:cs typeface="+mn-cs"/>
              </a:rPr>
              <a:t>56 Active countries</a:t>
            </a:r>
          </a:p>
        </p:txBody>
      </p:sp>
      <p:sp>
        <p:nvSpPr>
          <p:cNvPr id="3" name="TextBox 2"/>
          <p:cNvSpPr txBox="1"/>
          <p:nvPr/>
        </p:nvSpPr>
        <p:spPr>
          <a:xfrm>
            <a:off x="1016682" y="6589796"/>
            <a:ext cx="6075598" cy="2616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0000"/>
                </a:solidFill>
                <a:effectLst/>
                <a:uLnTx/>
                <a:uFillTx/>
                <a:latin typeface="Calibri" panose="020F0502020204030204"/>
                <a:ea typeface="+mn-ea"/>
                <a:cs typeface="+mn-cs"/>
              </a:rPr>
              <a:t>*drafts	**working towards a 2</a:t>
            </a:r>
            <a:r>
              <a:rPr kumimoji="0" lang="en-GB" sz="1100" b="0" i="1" u="none" strike="noStrike" kern="1200" cap="none" spc="0" normalizeH="0" baseline="30000" noProof="0" dirty="0">
                <a:ln>
                  <a:noFill/>
                </a:ln>
                <a:solidFill>
                  <a:srgbClr val="000000"/>
                </a:solidFill>
                <a:effectLst/>
                <a:uLnTx/>
                <a:uFillTx/>
                <a:latin typeface="Calibri" panose="020F0502020204030204"/>
                <a:ea typeface="+mn-ea"/>
                <a:cs typeface="+mn-cs"/>
              </a:rPr>
              <a:t>nd</a:t>
            </a:r>
            <a:r>
              <a:rPr kumimoji="0" lang="en-GB" sz="1100" b="0" i="1" u="none" strike="noStrike" kern="1200" cap="none" spc="0" normalizeH="0" baseline="0" noProof="0" dirty="0">
                <a:ln>
                  <a:noFill/>
                </a:ln>
                <a:solidFill>
                  <a:srgbClr val="000000"/>
                </a:solidFill>
                <a:effectLst/>
                <a:uLnTx/>
                <a:uFillTx/>
                <a:latin typeface="Calibri" panose="020F0502020204030204"/>
                <a:ea typeface="+mn-ea"/>
                <a:cs typeface="+mn-cs"/>
              </a:rPr>
              <a:t> joint programming document</a:t>
            </a:r>
            <a:endParaRPr kumimoji="0" lang="en-GB" sz="1100" b="0" i="1" u="none" strike="noStrike" kern="1200" cap="none" spc="0" normalizeH="0" baseline="0" noProof="0" dirty="0">
              <a:ln>
                <a:noFill/>
              </a:ln>
              <a:solidFill>
                <a:srgbClr val="3166C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4518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84775290-0638-4986-8BF4-317E5943EF26}"/>
              </a:ext>
            </a:extLst>
          </p:cNvPr>
          <p:cNvSpPr>
            <a:spLocks noGrp="1" noChangeArrowheads="1"/>
          </p:cNvSpPr>
          <p:nvPr>
            <p:ph type="title"/>
          </p:nvPr>
        </p:nvSpPr>
        <p:spPr>
          <a:xfrm>
            <a:off x="238124" y="1268413"/>
            <a:ext cx="8798371" cy="936625"/>
          </a:xfrm>
        </p:spPr>
        <p:txBody>
          <a:bodyPr/>
          <a:lstStyle/>
          <a:p>
            <a:pPr marL="92075" eaLnBrk="1" hangingPunct="1"/>
            <a:r>
              <a:rPr lang="en-GB" sz="2800" dirty="0"/>
              <a:t>A common vision and a higher EU profile </a:t>
            </a:r>
            <a:endParaRPr lang="en-GB" altLang="en-US" sz="2800" dirty="0"/>
          </a:p>
        </p:txBody>
      </p:sp>
      <p:sp>
        <p:nvSpPr>
          <p:cNvPr id="30723" name="Content Placeholder 2">
            <a:extLst>
              <a:ext uri="{FF2B5EF4-FFF2-40B4-BE49-F238E27FC236}">
                <a16:creationId xmlns:a16="http://schemas.microsoft.com/office/drawing/2014/main" id="{918BB479-22A4-47CE-AA0C-53170C4482E3}"/>
              </a:ext>
            </a:extLst>
          </p:cNvPr>
          <p:cNvSpPr>
            <a:spLocks noGrp="1" noChangeArrowheads="1"/>
          </p:cNvSpPr>
          <p:nvPr>
            <p:ph idx="1"/>
          </p:nvPr>
        </p:nvSpPr>
        <p:spPr>
          <a:xfrm>
            <a:off x="467545" y="2205038"/>
            <a:ext cx="8136904" cy="4017465"/>
          </a:xfrm>
        </p:spPr>
        <p:txBody>
          <a:bodyPr/>
          <a:lstStyle/>
          <a:p>
            <a:pPr marL="0" indent="0" defTabSz="444500">
              <a:spcBef>
                <a:spcPts val="0"/>
              </a:spcBef>
              <a:spcAft>
                <a:spcPts val="800"/>
              </a:spcAft>
              <a:buClr>
                <a:srgbClr val="0F5494"/>
              </a:buClr>
              <a:buNone/>
            </a:pPr>
            <a:r>
              <a:rPr lang="en-GB" i="0" dirty="0"/>
              <a:t>Independent evaluation and OECD Peer Review find:</a:t>
            </a:r>
          </a:p>
          <a:p>
            <a:pPr defTabSz="444500">
              <a:spcBef>
                <a:spcPts val="0"/>
              </a:spcBef>
              <a:spcAft>
                <a:spcPts val="800"/>
              </a:spcAft>
              <a:buClr>
                <a:srgbClr val="0F5494"/>
              </a:buClr>
            </a:pPr>
            <a:r>
              <a:rPr lang="en-GB" sz="2000" i="0" dirty="0"/>
              <a:t>Potential for greater impact by joining-up development work, a reform focus &amp; politically strategic interventions</a:t>
            </a:r>
          </a:p>
          <a:p>
            <a:pPr marL="0" indent="0" defTabSz="444500">
              <a:spcBef>
                <a:spcPts val="600"/>
              </a:spcBef>
              <a:spcAft>
                <a:spcPts val="800"/>
              </a:spcAft>
              <a:buClr>
                <a:srgbClr val="0F5494"/>
              </a:buClr>
              <a:buNone/>
            </a:pPr>
            <a:r>
              <a:rPr lang="en-US" altLang="en-US" i="0" dirty="0"/>
              <a:t>“Expand and refine implementation” of JP:</a:t>
            </a:r>
          </a:p>
          <a:p>
            <a:pPr defTabSz="444500">
              <a:spcBef>
                <a:spcPts val="0"/>
              </a:spcBef>
              <a:spcAft>
                <a:spcPts val="800"/>
              </a:spcAft>
              <a:buClr>
                <a:srgbClr val="0F5494"/>
              </a:buClr>
            </a:pPr>
            <a:r>
              <a:rPr lang="en-US" altLang="en-US" sz="2000" i="0" dirty="0"/>
              <a:t>Extend the scope &amp; reinforce partner country ownership</a:t>
            </a:r>
          </a:p>
          <a:p>
            <a:pPr defTabSz="444500">
              <a:spcBef>
                <a:spcPts val="0"/>
              </a:spcBef>
              <a:spcAft>
                <a:spcPts val="800"/>
              </a:spcAft>
              <a:buClr>
                <a:srgbClr val="0F5494"/>
              </a:buClr>
            </a:pPr>
            <a:r>
              <a:rPr lang="en-US" altLang="en-US" sz="2000" i="0" dirty="0"/>
              <a:t>Process matters: strengthen results-based focus &amp; approaches</a:t>
            </a:r>
            <a:endParaRPr lang="en-GB" sz="2000" i="0" dirty="0"/>
          </a:p>
          <a:p>
            <a:pPr defTabSz="444500">
              <a:spcBef>
                <a:spcPts val="0"/>
              </a:spcBef>
              <a:spcAft>
                <a:spcPts val="1200"/>
              </a:spcAft>
              <a:buClr>
                <a:srgbClr val="0F5494"/>
              </a:buClr>
            </a:pPr>
            <a:r>
              <a:rPr lang="en-GB" sz="2000" i="0" dirty="0"/>
              <a:t>SDGs as opportunity to bring coherence (financing, policy dialogue, prioritisation &amp; partnering)</a:t>
            </a:r>
          </a:p>
        </p:txBody>
      </p:sp>
      <p:sp>
        <p:nvSpPr>
          <p:cNvPr id="2" name="TextBox 1">
            <a:extLst>
              <a:ext uri="{FF2B5EF4-FFF2-40B4-BE49-F238E27FC236}">
                <a16:creationId xmlns:a16="http://schemas.microsoft.com/office/drawing/2014/main" id="{A819D6B7-1D51-49CB-863A-5EDF2D6C424D}"/>
              </a:ext>
            </a:extLst>
          </p:cNvPr>
          <p:cNvSpPr txBox="1"/>
          <p:nvPr/>
        </p:nvSpPr>
        <p:spPr>
          <a:xfrm>
            <a:off x="3653137" y="6222503"/>
            <a:ext cx="5490863" cy="461665"/>
          </a:xfrm>
          <a:prstGeom prst="rect">
            <a:avLst/>
          </a:prstGeom>
          <a:noFill/>
        </p:spPr>
        <p:txBody>
          <a:bodyPr wrap="square" rtlCol="0">
            <a:spAutoFit/>
          </a:bodyPr>
          <a:lstStyle/>
          <a:p>
            <a:r>
              <a:rPr lang="en-US" altLang="x-none" b="1" dirty="0">
                <a:solidFill>
                  <a:srgbClr val="000000"/>
                </a:solidFill>
                <a:latin typeface="Arial Narrow" charset="0"/>
              </a:rPr>
              <a:t>Evaluation of EU Joint Programming process of development cooperation (2011-2015)</a:t>
            </a:r>
          </a:p>
          <a:p>
            <a:r>
              <a:rPr lang="en-GB" altLang="x-none" b="1" dirty="0">
                <a:solidFill>
                  <a:srgbClr val="000000"/>
                </a:solidFill>
                <a:latin typeface="Arial Narrow" charset="0"/>
              </a:rPr>
              <a:t> </a:t>
            </a:r>
            <a:r>
              <a:rPr lang="en-US" b="1" dirty="0">
                <a:solidFill>
                  <a:srgbClr val="000000"/>
                </a:solidFill>
                <a:latin typeface="Arial Narrow" charset="0"/>
              </a:rPr>
              <a:t>OECD Development Cooperation Peer Review of European Union 2018</a:t>
            </a:r>
            <a:endParaRPr lang="en-GB" b="1" dirty="0">
              <a:solidFill>
                <a:srgbClr val="000000"/>
              </a:solidFill>
              <a:latin typeface="Arial Narrow" charset="0"/>
            </a:endParaRPr>
          </a:p>
        </p:txBody>
      </p:sp>
    </p:spTree>
    <p:extLst>
      <p:ext uri="{BB962C8B-B14F-4D97-AF65-F5344CB8AC3E}">
        <p14:creationId xmlns:p14="http://schemas.microsoft.com/office/powerpoint/2010/main" val="2528252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84775290-0638-4986-8BF4-317E5943EF26}"/>
              </a:ext>
            </a:extLst>
          </p:cNvPr>
          <p:cNvSpPr>
            <a:spLocks noGrp="1" noChangeArrowheads="1"/>
          </p:cNvSpPr>
          <p:nvPr>
            <p:ph type="title"/>
          </p:nvPr>
        </p:nvSpPr>
        <p:spPr>
          <a:xfrm>
            <a:off x="107504" y="1268413"/>
            <a:ext cx="8928991" cy="936625"/>
          </a:xfrm>
        </p:spPr>
        <p:txBody>
          <a:bodyPr/>
          <a:lstStyle/>
          <a:p>
            <a:pPr marL="92075" algn="ctr" eaLnBrk="1" hangingPunct="1"/>
            <a:r>
              <a:rPr lang="en-GB" altLang="en-US" sz="2800" dirty="0"/>
              <a:t>Global learning event: Messages for EU+ MS </a:t>
            </a:r>
            <a:r>
              <a:rPr lang="en-GB" sz="2800" dirty="0"/>
              <a:t>HQ</a:t>
            </a:r>
            <a:endParaRPr lang="en-GB" altLang="en-US" sz="2800" dirty="0"/>
          </a:p>
        </p:txBody>
      </p:sp>
      <p:sp>
        <p:nvSpPr>
          <p:cNvPr id="30723" name="Content Placeholder 2">
            <a:extLst>
              <a:ext uri="{FF2B5EF4-FFF2-40B4-BE49-F238E27FC236}">
                <a16:creationId xmlns:a16="http://schemas.microsoft.com/office/drawing/2014/main" id="{918BB479-22A4-47CE-AA0C-53170C4482E3}"/>
              </a:ext>
            </a:extLst>
          </p:cNvPr>
          <p:cNvSpPr>
            <a:spLocks noGrp="1" noChangeArrowheads="1"/>
          </p:cNvSpPr>
          <p:nvPr>
            <p:ph idx="1"/>
          </p:nvPr>
        </p:nvSpPr>
        <p:spPr>
          <a:xfrm>
            <a:off x="467544" y="2315672"/>
            <a:ext cx="8435975" cy="3999066"/>
          </a:xfrm>
        </p:spPr>
        <p:txBody>
          <a:bodyPr/>
          <a:lstStyle/>
          <a:p>
            <a:pPr marL="0" lvl="1" indent="0" eaLnBrk="1" hangingPunct="1">
              <a:lnSpc>
                <a:spcPct val="80000"/>
              </a:lnSpc>
              <a:buClr>
                <a:srgbClr val="2D5EC1"/>
              </a:buClr>
              <a:buNone/>
              <a:defRPr/>
            </a:pPr>
            <a:endParaRPr lang="en-GB" b="0" dirty="0"/>
          </a:p>
          <a:p>
            <a:pPr marL="0" lvl="1" indent="0" eaLnBrk="1" hangingPunct="1">
              <a:lnSpc>
                <a:spcPct val="80000"/>
              </a:lnSpc>
              <a:buClr>
                <a:srgbClr val="2D5EC1"/>
              </a:buClr>
              <a:buNone/>
              <a:defRPr/>
            </a:pPr>
            <a:r>
              <a:rPr lang="en-GB" sz="2400" b="0" dirty="0"/>
              <a:t>In short: </a:t>
            </a:r>
            <a:r>
              <a:rPr lang="en-GB" sz="2400" dirty="0"/>
              <a:t>Make JP and SDGs part of our DNA!</a:t>
            </a:r>
          </a:p>
          <a:p>
            <a:pPr marL="0" indent="0">
              <a:spcBef>
                <a:spcPts val="0"/>
              </a:spcBef>
              <a:spcAft>
                <a:spcPts val="800"/>
              </a:spcAft>
              <a:buClr>
                <a:srgbClr val="2D5EC1"/>
              </a:buClr>
              <a:buNone/>
            </a:pPr>
            <a:endParaRPr lang="en-GB" sz="1100" i="0" dirty="0"/>
          </a:p>
          <a:p>
            <a:pPr>
              <a:spcBef>
                <a:spcPts val="0"/>
              </a:spcBef>
              <a:spcAft>
                <a:spcPts val="800"/>
              </a:spcAft>
              <a:buClr>
                <a:srgbClr val="2D5EC1"/>
              </a:buClr>
            </a:pPr>
            <a:r>
              <a:rPr lang="en-GB" sz="2000" i="0" dirty="0"/>
              <a:t>Communicate the “preferred approach” to MS more effectively &amp; strategically</a:t>
            </a:r>
          </a:p>
          <a:p>
            <a:pPr>
              <a:spcBef>
                <a:spcPts val="0"/>
              </a:spcBef>
              <a:spcAft>
                <a:spcPts val="800"/>
              </a:spcAft>
              <a:buClr>
                <a:srgbClr val="2D5EC1"/>
              </a:buClr>
            </a:pPr>
            <a:r>
              <a:rPr lang="en-GB" sz="2000" i="0" dirty="0"/>
              <a:t>Operationalise HQ-level JP commitments by simplifying JP approval procedures &amp; providing support/ guidance to country level.</a:t>
            </a:r>
          </a:p>
          <a:p>
            <a:pPr>
              <a:spcBef>
                <a:spcPts val="0"/>
              </a:spcBef>
              <a:spcAft>
                <a:spcPts val="800"/>
              </a:spcAft>
              <a:buClr>
                <a:srgbClr val="2D5EC1"/>
              </a:buClr>
            </a:pPr>
            <a:r>
              <a:rPr lang="en-GB" sz="2000" i="0" dirty="0"/>
              <a:t>Foster informal dialogue (EU and MS) across sector and geographic desks</a:t>
            </a:r>
          </a:p>
          <a:p>
            <a:pPr marL="285750" lvl="1" eaLnBrk="1" hangingPunct="1">
              <a:lnSpc>
                <a:spcPct val="80000"/>
              </a:lnSpc>
              <a:buClr>
                <a:srgbClr val="2D5EC1"/>
              </a:buClr>
              <a:defRPr/>
            </a:pPr>
            <a:r>
              <a:rPr lang="en-GB" b="0" dirty="0"/>
              <a:t>Start with the “low-hanging fruits” at country level. </a:t>
            </a:r>
          </a:p>
        </p:txBody>
      </p:sp>
      <p:sp>
        <p:nvSpPr>
          <p:cNvPr id="2" name="TextBox 1">
            <a:extLst>
              <a:ext uri="{FF2B5EF4-FFF2-40B4-BE49-F238E27FC236}">
                <a16:creationId xmlns:a16="http://schemas.microsoft.com/office/drawing/2014/main" id="{A4CB7844-1CEC-492A-BB75-06BFB6C24F75}"/>
              </a:ext>
            </a:extLst>
          </p:cNvPr>
          <p:cNvSpPr txBox="1"/>
          <p:nvPr/>
        </p:nvSpPr>
        <p:spPr>
          <a:xfrm>
            <a:off x="3419671" y="6314738"/>
            <a:ext cx="5328592" cy="276998"/>
          </a:xfrm>
          <a:prstGeom prst="rect">
            <a:avLst/>
          </a:prstGeom>
          <a:noFill/>
        </p:spPr>
        <p:txBody>
          <a:bodyPr wrap="square" rtlCol="0">
            <a:spAutoFit/>
          </a:bodyPr>
          <a:lstStyle/>
          <a:p>
            <a:pPr algn="r"/>
            <a:r>
              <a:rPr lang="en-GB" b="1" dirty="0">
                <a:solidFill>
                  <a:srgbClr val="000000"/>
                </a:solidFill>
                <a:latin typeface="Arial Narrow" charset="0"/>
              </a:rPr>
              <a:t>JP Global Learning Event, Cambodia, 4-6 December 2018</a:t>
            </a:r>
          </a:p>
        </p:txBody>
      </p:sp>
    </p:spTree>
    <p:extLst>
      <p:ext uri="{BB962C8B-B14F-4D97-AF65-F5344CB8AC3E}">
        <p14:creationId xmlns:p14="http://schemas.microsoft.com/office/powerpoint/2010/main" val="2457069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849361D7-D857-48E2-9A52-8AB357D2CFFE}"/>
              </a:ext>
            </a:extLst>
          </p:cNvPr>
          <p:cNvPicPr/>
          <p:nvPr/>
        </p:nvPicPr>
        <p:blipFill>
          <a:blip r:embed="rId3">
            <a:extLst>
              <a:ext uri="{28A0092B-C50C-407E-A947-70E740481C1C}">
                <a14:useLocalDpi xmlns:a14="http://schemas.microsoft.com/office/drawing/2010/main" val="0"/>
              </a:ext>
            </a:extLst>
          </a:blip>
          <a:stretch>
            <a:fillRect/>
          </a:stretch>
        </p:blipFill>
        <p:spPr>
          <a:xfrm>
            <a:off x="3707904" y="2780928"/>
            <a:ext cx="1872208" cy="1815602"/>
          </a:xfrm>
          <a:prstGeom prst="rect">
            <a:avLst/>
          </a:prstGeom>
        </p:spPr>
      </p:pic>
      <p:graphicFrame>
        <p:nvGraphicFramePr>
          <p:cNvPr id="35" name="Diagram 34">
            <a:extLst>
              <a:ext uri="{FF2B5EF4-FFF2-40B4-BE49-F238E27FC236}">
                <a16:creationId xmlns:a16="http://schemas.microsoft.com/office/drawing/2014/main" id="{2759FD06-234E-47CC-8954-6884F611B180}"/>
              </a:ext>
            </a:extLst>
          </p:cNvPr>
          <p:cNvGraphicFramePr/>
          <p:nvPr>
            <p:extLst/>
          </p:nvPr>
        </p:nvGraphicFramePr>
        <p:xfrm>
          <a:off x="2248577" y="1871982"/>
          <a:ext cx="4646842" cy="39215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TextBox 10">
            <a:extLst>
              <a:ext uri="{FF2B5EF4-FFF2-40B4-BE49-F238E27FC236}">
                <a16:creationId xmlns:a16="http://schemas.microsoft.com/office/drawing/2014/main" id="{8A19F41D-B53D-40E8-A39D-86AE4950CAF7}"/>
              </a:ext>
            </a:extLst>
          </p:cNvPr>
          <p:cNvSpPr txBox="1"/>
          <p:nvPr/>
        </p:nvSpPr>
        <p:spPr>
          <a:xfrm>
            <a:off x="4139909" y="6561279"/>
            <a:ext cx="792131" cy="296721"/>
          </a:xfrm>
          <a:prstGeom prst="rect">
            <a:avLst/>
          </a:prstGeom>
          <a:solidFill>
            <a:schemeClr val="bg1"/>
          </a:solidFill>
        </p:spPr>
        <p:txBody>
          <a:bodyPr wrap="square" rtlCol="0">
            <a:spAutoFit/>
          </a:bodyPr>
          <a:lstStyle/>
          <a:p>
            <a:endParaRPr lang="en-GB" dirty="0"/>
          </a:p>
        </p:txBody>
      </p:sp>
      <p:sp>
        <p:nvSpPr>
          <p:cNvPr id="12" name="TextBox 11">
            <a:extLst>
              <a:ext uri="{FF2B5EF4-FFF2-40B4-BE49-F238E27FC236}">
                <a16:creationId xmlns:a16="http://schemas.microsoft.com/office/drawing/2014/main" id="{F7D2D1E5-B7C9-43BB-AA77-3A74B25A2012}"/>
              </a:ext>
            </a:extLst>
          </p:cNvPr>
          <p:cNvSpPr txBox="1"/>
          <p:nvPr/>
        </p:nvSpPr>
        <p:spPr>
          <a:xfrm>
            <a:off x="0" y="0"/>
            <a:ext cx="9144000" cy="1404000"/>
          </a:xfrm>
          <a:prstGeom prst="rect">
            <a:avLst/>
          </a:prstGeom>
          <a:solidFill>
            <a:schemeClr val="bg1"/>
          </a:solidFill>
        </p:spPr>
        <p:txBody>
          <a:bodyPr wrap="square" rtlCol="0">
            <a:spAutoFit/>
          </a:bodyPr>
          <a:lstStyle/>
          <a:p>
            <a:endParaRPr lang="en-GB" dirty="0"/>
          </a:p>
        </p:txBody>
      </p:sp>
      <p:sp>
        <p:nvSpPr>
          <p:cNvPr id="2" name="Title 1">
            <a:extLst>
              <a:ext uri="{FF2B5EF4-FFF2-40B4-BE49-F238E27FC236}">
                <a16:creationId xmlns:a16="http://schemas.microsoft.com/office/drawing/2014/main" id="{5CCE6834-3AFA-4D27-A448-287A56EB2674}"/>
              </a:ext>
            </a:extLst>
          </p:cNvPr>
          <p:cNvSpPr>
            <a:spLocks noGrp="1"/>
          </p:cNvSpPr>
          <p:nvPr>
            <p:ph type="title" idx="4294967295"/>
          </p:nvPr>
        </p:nvSpPr>
        <p:spPr>
          <a:xfrm>
            <a:off x="0" y="332656"/>
            <a:ext cx="9144000" cy="555625"/>
          </a:xfrm>
        </p:spPr>
        <p:txBody>
          <a:bodyPr/>
          <a:lstStyle/>
          <a:p>
            <a:r>
              <a:rPr lang="en-GB" dirty="0"/>
              <a:t>Entry points &amp; JP added value</a:t>
            </a:r>
          </a:p>
        </p:txBody>
      </p:sp>
      <p:graphicFrame>
        <p:nvGraphicFramePr>
          <p:cNvPr id="4" name="Diagram 3">
            <a:extLst>
              <a:ext uri="{FF2B5EF4-FFF2-40B4-BE49-F238E27FC236}">
                <a16:creationId xmlns:a16="http://schemas.microsoft.com/office/drawing/2014/main" id="{95ADE379-E977-4F02-991B-FF1BE8515CDC}"/>
              </a:ext>
            </a:extLst>
          </p:cNvPr>
          <p:cNvGraphicFramePr/>
          <p:nvPr>
            <p:extLst/>
          </p:nvPr>
        </p:nvGraphicFramePr>
        <p:xfrm>
          <a:off x="935594" y="983332"/>
          <a:ext cx="7272808" cy="5869313"/>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5" name="Isosceles Triangle 4">
            <a:extLst>
              <a:ext uri="{FF2B5EF4-FFF2-40B4-BE49-F238E27FC236}">
                <a16:creationId xmlns:a16="http://schemas.microsoft.com/office/drawing/2014/main" id="{9020A047-F444-4BA1-8FE2-DF1E4BF0281A}"/>
              </a:ext>
            </a:extLst>
          </p:cNvPr>
          <p:cNvSpPr/>
          <p:nvPr/>
        </p:nvSpPr>
        <p:spPr bwMode="auto">
          <a:xfrm rot="12580640">
            <a:off x="3978478" y="1519068"/>
            <a:ext cx="2460717" cy="2357113"/>
          </a:xfrm>
          <a:prstGeom prst="triangle">
            <a:avLst/>
          </a:prstGeom>
          <a:solidFill>
            <a:schemeClr val="bg1">
              <a:lumMod val="85000"/>
              <a:alpha val="67000"/>
            </a:schemeClr>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0F5494"/>
              </a:solidFill>
              <a:effectLst/>
              <a:latin typeface="Verdana" panose="020B0604030504040204" pitchFamily="34" charset="0"/>
            </a:endParaRPr>
          </a:p>
        </p:txBody>
      </p:sp>
      <p:sp>
        <p:nvSpPr>
          <p:cNvPr id="9" name="Isosceles Triangle 8">
            <a:extLst>
              <a:ext uri="{FF2B5EF4-FFF2-40B4-BE49-F238E27FC236}">
                <a16:creationId xmlns:a16="http://schemas.microsoft.com/office/drawing/2014/main" id="{AD75ACDE-44AE-4D74-A5B1-F2FA1CF806CB}"/>
              </a:ext>
            </a:extLst>
          </p:cNvPr>
          <p:cNvSpPr/>
          <p:nvPr/>
        </p:nvSpPr>
        <p:spPr bwMode="auto">
          <a:xfrm rot="15131058">
            <a:off x="4870735" y="2273203"/>
            <a:ext cx="1982434" cy="2478757"/>
          </a:xfrm>
          <a:prstGeom prst="triangle">
            <a:avLst>
              <a:gd name="adj" fmla="val 59343"/>
            </a:avLst>
          </a:prstGeom>
          <a:solidFill>
            <a:schemeClr val="bg1">
              <a:lumMod val="85000"/>
              <a:alpha val="67000"/>
            </a:schemeClr>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anose="020B0604030504040204" pitchFamily="34" charset="0"/>
            </a:endParaRPr>
          </a:p>
        </p:txBody>
      </p:sp>
      <p:sp>
        <p:nvSpPr>
          <p:cNvPr id="10" name="Isosceles Triangle 9">
            <a:extLst>
              <a:ext uri="{FF2B5EF4-FFF2-40B4-BE49-F238E27FC236}">
                <a16:creationId xmlns:a16="http://schemas.microsoft.com/office/drawing/2014/main" id="{1790789E-9DD8-442D-AF0F-0A084372E5F7}"/>
              </a:ext>
            </a:extLst>
          </p:cNvPr>
          <p:cNvSpPr/>
          <p:nvPr/>
        </p:nvSpPr>
        <p:spPr bwMode="auto">
          <a:xfrm rot="18476201">
            <a:off x="4245086" y="3241478"/>
            <a:ext cx="2691960" cy="2349723"/>
          </a:xfrm>
          <a:prstGeom prst="triangle">
            <a:avLst>
              <a:gd name="adj" fmla="val 49064"/>
            </a:avLst>
          </a:prstGeom>
          <a:solidFill>
            <a:schemeClr val="bg1">
              <a:lumMod val="85000"/>
              <a:alpha val="67000"/>
            </a:schemeClr>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anose="020B0604030504040204" pitchFamily="34" charset="0"/>
            </a:endParaRPr>
          </a:p>
        </p:txBody>
      </p:sp>
      <p:sp>
        <p:nvSpPr>
          <p:cNvPr id="13" name="Isosceles Triangle 12">
            <a:extLst>
              <a:ext uri="{FF2B5EF4-FFF2-40B4-BE49-F238E27FC236}">
                <a16:creationId xmlns:a16="http://schemas.microsoft.com/office/drawing/2014/main" id="{54809867-C3D5-4CCD-896E-61F659312BCE}"/>
              </a:ext>
            </a:extLst>
          </p:cNvPr>
          <p:cNvSpPr/>
          <p:nvPr/>
        </p:nvSpPr>
        <p:spPr bwMode="auto">
          <a:xfrm rot="21329282">
            <a:off x="3678037" y="3647917"/>
            <a:ext cx="2070687" cy="2536053"/>
          </a:xfrm>
          <a:prstGeom prst="triangle">
            <a:avLst>
              <a:gd name="adj" fmla="val 56678"/>
            </a:avLst>
          </a:prstGeom>
          <a:solidFill>
            <a:schemeClr val="bg1">
              <a:lumMod val="85000"/>
              <a:alpha val="67000"/>
            </a:schemeClr>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anose="020B0604030504040204" pitchFamily="34" charset="0"/>
            </a:endParaRPr>
          </a:p>
        </p:txBody>
      </p:sp>
      <p:sp>
        <p:nvSpPr>
          <p:cNvPr id="14" name="Isosceles Triangle 13">
            <a:extLst>
              <a:ext uri="{FF2B5EF4-FFF2-40B4-BE49-F238E27FC236}">
                <a16:creationId xmlns:a16="http://schemas.microsoft.com/office/drawing/2014/main" id="{A6E821E1-9D8E-4489-9D1C-50020CCA3928}"/>
              </a:ext>
            </a:extLst>
          </p:cNvPr>
          <p:cNvSpPr/>
          <p:nvPr/>
        </p:nvSpPr>
        <p:spPr bwMode="auto">
          <a:xfrm rot="2817155">
            <a:off x="2409818" y="3290643"/>
            <a:ext cx="2617361" cy="2559386"/>
          </a:xfrm>
          <a:prstGeom prst="triangle">
            <a:avLst>
              <a:gd name="adj" fmla="val 54745"/>
            </a:avLst>
          </a:prstGeom>
          <a:solidFill>
            <a:schemeClr val="bg1">
              <a:lumMod val="85000"/>
              <a:alpha val="67000"/>
            </a:schemeClr>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anose="020B0604030504040204" pitchFamily="34" charset="0"/>
            </a:endParaRPr>
          </a:p>
        </p:txBody>
      </p:sp>
      <p:sp>
        <p:nvSpPr>
          <p:cNvPr id="15" name="Isosceles Triangle 14">
            <a:extLst>
              <a:ext uri="{FF2B5EF4-FFF2-40B4-BE49-F238E27FC236}">
                <a16:creationId xmlns:a16="http://schemas.microsoft.com/office/drawing/2014/main" id="{0F2E121C-81A5-431E-BB17-DD88D9266DF2}"/>
              </a:ext>
            </a:extLst>
          </p:cNvPr>
          <p:cNvSpPr/>
          <p:nvPr/>
        </p:nvSpPr>
        <p:spPr bwMode="auto">
          <a:xfrm rot="6113285">
            <a:off x="2164207" y="2147778"/>
            <a:ext cx="2584462" cy="2657470"/>
          </a:xfrm>
          <a:prstGeom prst="triangle">
            <a:avLst>
              <a:gd name="adj" fmla="val 58754"/>
            </a:avLst>
          </a:prstGeom>
          <a:solidFill>
            <a:schemeClr val="bg1">
              <a:lumMod val="85000"/>
              <a:alpha val="67000"/>
            </a:schemeClr>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anose="020B0604030504040204" pitchFamily="34" charset="0"/>
            </a:endParaRPr>
          </a:p>
        </p:txBody>
      </p:sp>
      <p:sp>
        <p:nvSpPr>
          <p:cNvPr id="16" name="Isosceles Triangle 15">
            <a:extLst>
              <a:ext uri="{FF2B5EF4-FFF2-40B4-BE49-F238E27FC236}">
                <a16:creationId xmlns:a16="http://schemas.microsoft.com/office/drawing/2014/main" id="{6B5BA0B7-A3C6-4376-9F8C-E57B776A6EE6}"/>
              </a:ext>
            </a:extLst>
          </p:cNvPr>
          <p:cNvSpPr/>
          <p:nvPr/>
        </p:nvSpPr>
        <p:spPr bwMode="auto">
          <a:xfrm rot="9032662">
            <a:off x="2897576" y="1585115"/>
            <a:ext cx="2659815" cy="2382175"/>
          </a:xfrm>
          <a:prstGeom prst="triangle">
            <a:avLst>
              <a:gd name="adj" fmla="val 55627"/>
            </a:avLst>
          </a:prstGeom>
          <a:solidFill>
            <a:schemeClr val="bg1">
              <a:lumMod val="85000"/>
              <a:alpha val="67000"/>
            </a:schemeClr>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anose="020B0604030504040204" pitchFamily="34" charset="0"/>
            </a:endParaRPr>
          </a:p>
        </p:txBody>
      </p:sp>
    </p:spTree>
    <p:extLst>
      <p:ext uri="{BB962C8B-B14F-4D97-AF65-F5344CB8AC3E}">
        <p14:creationId xmlns:p14="http://schemas.microsoft.com/office/powerpoint/2010/main" val="4195769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grpId="1" nodeType="clickEffect">
                                  <p:stCondLst>
                                    <p:cond delay="0"/>
                                  </p:stCondLst>
                                  <p:childTnLst>
                                    <p:set>
                                      <p:cBhvr>
                                        <p:cTn id="17" dur="1" fill="hold">
                                          <p:stCondLst>
                                            <p:cond delay="0"/>
                                          </p:stCondLst>
                                        </p:cTn>
                                        <p:tgtEl>
                                          <p:spTgt spid="9"/>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xit" presetSubtype="0" fill="hold" grpId="1" nodeType="clickEffect">
                                  <p:stCondLst>
                                    <p:cond delay="0"/>
                                  </p:stCondLst>
                                  <p:childTnLst>
                                    <p:set>
                                      <p:cBhvr>
                                        <p:cTn id="23" dur="1" fill="hold">
                                          <p:stCondLst>
                                            <p:cond delay="0"/>
                                          </p:stCondLst>
                                        </p:cTn>
                                        <p:tgtEl>
                                          <p:spTgt spid="10"/>
                                        </p:tgtEl>
                                        <p:attrNameLst>
                                          <p:attrName>style.visibility</p:attrName>
                                        </p:attrNameLst>
                                      </p:cBhvr>
                                      <p:to>
                                        <p:strVal val="hidden"/>
                                      </p:to>
                                    </p:set>
                                  </p:childTnLst>
                                </p:cTn>
                              </p:par>
                              <p:par>
                                <p:cTn id="24" presetID="1"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xit" presetSubtype="0" fill="hold" grpId="1" nodeType="clickEffect">
                                  <p:stCondLst>
                                    <p:cond delay="0"/>
                                  </p:stCondLst>
                                  <p:childTnLst>
                                    <p:set>
                                      <p:cBhvr>
                                        <p:cTn id="29" dur="1" fill="hold">
                                          <p:stCondLst>
                                            <p:cond delay="0"/>
                                          </p:stCondLst>
                                        </p:cTn>
                                        <p:tgtEl>
                                          <p:spTgt spid="13"/>
                                        </p:tgtEl>
                                        <p:attrNameLst>
                                          <p:attrName>style.visibility</p:attrName>
                                        </p:attrNameLst>
                                      </p:cBhvr>
                                      <p:to>
                                        <p:strVal val="hidden"/>
                                      </p:to>
                                    </p:set>
                                  </p:childTnLst>
                                </p:cTn>
                              </p:par>
                              <p:par>
                                <p:cTn id="30" presetID="1"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xit" presetSubtype="0" fill="hold" grpId="1" nodeType="clickEffect">
                                  <p:stCondLst>
                                    <p:cond delay="0"/>
                                  </p:stCondLst>
                                  <p:childTnLst>
                                    <p:set>
                                      <p:cBhvr>
                                        <p:cTn id="35" dur="1" fill="hold">
                                          <p:stCondLst>
                                            <p:cond delay="0"/>
                                          </p:stCondLst>
                                        </p:cTn>
                                        <p:tgtEl>
                                          <p:spTgt spid="14"/>
                                        </p:tgtEl>
                                        <p:attrNameLst>
                                          <p:attrName>style.visibility</p:attrName>
                                        </p:attrNameLst>
                                      </p:cBhvr>
                                      <p:to>
                                        <p:strVal val="hidden"/>
                                      </p:to>
                                    </p:set>
                                  </p:childTnLst>
                                </p:cTn>
                              </p:par>
                              <p:par>
                                <p:cTn id="36" presetID="1"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xit" presetSubtype="0" fill="hold" grpId="1" nodeType="clickEffect">
                                  <p:stCondLst>
                                    <p:cond delay="0"/>
                                  </p:stCondLst>
                                  <p:childTnLst>
                                    <p:set>
                                      <p:cBhvr>
                                        <p:cTn id="41" dur="1" fill="hold">
                                          <p:stCondLst>
                                            <p:cond delay="0"/>
                                          </p:stCondLst>
                                        </p:cTn>
                                        <p:tgtEl>
                                          <p:spTgt spid="15"/>
                                        </p:tgtEl>
                                        <p:attrNameLst>
                                          <p:attrName>style.visibility</p:attrName>
                                        </p:attrNameLst>
                                      </p:cBhvr>
                                      <p:to>
                                        <p:strVal val="hidden"/>
                                      </p:to>
                                    </p:set>
                                  </p:childTnLst>
                                </p:cTn>
                              </p:par>
                              <p:par>
                                <p:cTn id="42" presetID="1"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xit" presetSubtype="0" fill="hold" grpId="1" nodeType="clickEffect">
                                  <p:stCondLst>
                                    <p:cond delay="0"/>
                                  </p:stCondLst>
                                  <p:childTnLst>
                                    <p:set>
                                      <p:cBhvr>
                                        <p:cTn id="47"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9" grpId="0" animBg="1"/>
      <p:bldP spid="9" grpId="1" animBg="1"/>
      <p:bldP spid="10" grpId="0" animBg="1"/>
      <p:bldP spid="10" grpId="1" animBg="1"/>
      <p:bldP spid="13" grpId="0" animBg="1"/>
      <p:bldP spid="13" grpId="1" animBg="1"/>
      <p:bldP spid="14" grpId="0" animBg="1"/>
      <p:bldP spid="14" grpId="1" animBg="1"/>
      <p:bldP spid="15" grpId="0" animBg="1"/>
      <p:bldP spid="15" grpId="1" animBg="1"/>
      <p:bldP spid="16" grpId="0" animBg="1"/>
      <p:bldP spid="16"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8E067224-00A7-41A9-A361-47E3FC6668C7}"/>
              </a:ext>
            </a:extLst>
          </p:cNvPr>
          <p:cNvSpPr>
            <a:spLocks noGrp="1" noChangeArrowheads="1"/>
          </p:cNvSpPr>
          <p:nvPr>
            <p:ph type="title"/>
          </p:nvPr>
        </p:nvSpPr>
        <p:spPr>
          <a:xfrm>
            <a:off x="661368" y="980728"/>
            <a:ext cx="8507288" cy="936625"/>
          </a:xfrm>
        </p:spPr>
        <p:txBody>
          <a:bodyPr/>
          <a:lstStyle/>
          <a:p>
            <a:pPr marL="0" algn="ctr" eaLnBrk="1" hangingPunct="1"/>
            <a:r>
              <a:rPr lang="en-GB" altLang="fr-BE" sz="2400" dirty="0"/>
              <a:t>Who should be involved in JP and how:</a:t>
            </a:r>
          </a:p>
        </p:txBody>
      </p:sp>
      <p:sp>
        <p:nvSpPr>
          <p:cNvPr id="3" name="Content Placeholder 2">
            <a:extLst>
              <a:ext uri="{FF2B5EF4-FFF2-40B4-BE49-F238E27FC236}">
                <a16:creationId xmlns:a16="http://schemas.microsoft.com/office/drawing/2014/main" id="{A1117CF9-0D90-441B-B219-49411ECC6A60}"/>
              </a:ext>
            </a:extLst>
          </p:cNvPr>
          <p:cNvSpPr>
            <a:spLocks noGrp="1"/>
          </p:cNvSpPr>
          <p:nvPr>
            <p:ph idx="1"/>
          </p:nvPr>
        </p:nvSpPr>
        <p:spPr>
          <a:xfrm>
            <a:off x="318356" y="1772816"/>
            <a:ext cx="8507288" cy="4968552"/>
          </a:xfrm>
        </p:spPr>
        <p:txBody>
          <a:bodyPr/>
          <a:lstStyle/>
          <a:p>
            <a:pPr marL="396000" lvl="1" indent="-352425">
              <a:spcBef>
                <a:spcPts val="0"/>
              </a:spcBef>
              <a:spcAft>
                <a:spcPts val="0"/>
              </a:spcAft>
            </a:pPr>
            <a:r>
              <a:rPr lang="en-GB" sz="1800" dirty="0"/>
              <a:t>EU/ MS HQ: </a:t>
            </a:r>
            <a:r>
              <a:rPr lang="en-GB" sz="1800" b="0" dirty="0"/>
              <a:t>Regularly, for easing approval procedures. </a:t>
            </a:r>
          </a:p>
          <a:p>
            <a:pPr marL="43575" lvl="1" indent="0">
              <a:spcBef>
                <a:spcPts val="0"/>
              </a:spcBef>
              <a:spcAft>
                <a:spcPts val="0"/>
              </a:spcAft>
              <a:buNone/>
            </a:pPr>
            <a:endParaRPr lang="en-GB" sz="1800" b="0" dirty="0"/>
          </a:p>
          <a:p>
            <a:pPr marL="396000" lvl="1" indent="-352425">
              <a:spcBef>
                <a:spcPts val="0"/>
              </a:spcBef>
              <a:spcAft>
                <a:spcPts val="0"/>
              </a:spcAft>
            </a:pPr>
            <a:r>
              <a:rPr lang="en-GB" sz="1800" dirty="0"/>
              <a:t>Head of Delegation/Heads of Mission </a:t>
            </a:r>
            <a:r>
              <a:rPr lang="en-GB" sz="1800" b="0" dirty="0"/>
              <a:t>– should participate at least in selection of EU priorities</a:t>
            </a:r>
          </a:p>
          <a:p>
            <a:pPr marL="43575" lvl="1" indent="0">
              <a:spcBef>
                <a:spcPts val="0"/>
              </a:spcBef>
              <a:spcAft>
                <a:spcPts val="0"/>
              </a:spcAft>
              <a:buNone/>
            </a:pPr>
            <a:endParaRPr lang="en-GB" sz="1800" b="0" dirty="0"/>
          </a:p>
          <a:p>
            <a:pPr marL="396000" lvl="1" indent="-352425">
              <a:spcBef>
                <a:spcPts val="0"/>
              </a:spcBef>
              <a:spcAft>
                <a:spcPts val="0"/>
              </a:spcAft>
            </a:pPr>
            <a:r>
              <a:rPr lang="en-GB" sz="1800" dirty="0"/>
              <a:t>Heads of Cooperation (EU and Member States</a:t>
            </a:r>
            <a:r>
              <a:rPr lang="en-GB" sz="1800" b="0" dirty="0"/>
              <a:t>) – SDGs – ‘leads’ entire process : coordinating role EU Head of Cooperation – but rotating lead possible.</a:t>
            </a:r>
          </a:p>
          <a:p>
            <a:pPr marL="43575" lvl="1" indent="0">
              <a:spcBef>
                <a:spcPts val="0"/>
              </a:spcBef>
              <a:spcAft>
                <a:spcPts val="0"/>
              </a:spcAft>
              <a:buNone/>
            </a:pPr>
            <a:endParaRPr lang="en-GB" sz="1800" b="0" dirty="0"/>
          </a:p>
          <a:p>
            <a:pPr marL="396000" lvl="1" indent="-352425">
              <a:spcBef>
                <a:spcPts val="0"/>
              </a:spcBef>
              <a:spcAft>
                <a:spcPts val="0"/>
              </a:spcAft>
            </a:pPr>
            <a:r>
              <a:rPr lang="en-GB" sz="1800" dirty="0"/>
              <a:t>Political officers: </a:t>
            </a:r>
            <a:r>
              <a:rPr lang="en-GB" sz="1800" b="0" dirty="0"/>
              <a:t>contribute to political perspective – selection of EU priorities; political issues during implementation.</a:t>
            </a:r>
          </a:p>
          <a:p>
            <a:pPr marL="43575" lvl="1" indent="0">
              <a:spcBef>
                <a:spcPts val="0"/>
              </a:spcBef>
              <a:spcAft>
                <a:spcPts val="0"/>
              </a:spcAft>
              <a:buNone/>
            </a:pPr>
            <a:endParaRPr lang="en-GB" sz="1800" b="0" dirty="0"/>
          </a:p>
          <a:p>
            <a:pPr marL="396000" lvl="1" indent="-352425">
              <a:spcBef>
                <a:spcPts val="0"/>
              </a:spcBef>
              <a:spcAft>
                <a:spcPts val="0"/>
              </a:spcAft>
            </a:pPr>
            <a:r>
              <a:rPr lang="en-GB" sz="1800" dirty="0"/>
              <a:t>Programme/Project officers </a:t>
            </a:r>
            <a:r>
              <a:rPr lang="en-GB" sz="1800" b="0" dirty="0"/>
              <a:t>– contribute to joint analysis, use joint results framework and identify JI opportunities. </a:t>
            </a:r>
          </a:p>
          <a:p>
            <a:pPr marL="43575" lvl="1" indent="0">
              <a:spcBef>
                <a:spcPts val="0"/>
              </a:spcBef>
              <a:spcAft>
                <a:spcPts val="0"/>
              </a:spcAft>
              <a:buNone/>
            </a:pPr>
            <a:endParaRPr lang="en-GB" sz="1800" b="0" dirty="0"/>
          </a:p>
          <a:p>
            <a:pPr marL="396000" lvl="1" indent="-352425">
              <a:spcBef>
                <a:spcPts val="0"/>
              </a:spcBef>
              <a:spcAft>
                <a:spcPts val="0"/>
              </a:spcAft>
            </a:pPr>
            <a:r>
              <a:rPr lang="en-GB" sz="1800" dirty="0"/>
              <a:t>Other stakeholders</a:t>
            </a:r>
            <a:r>
              <a:rPr lang="en-GB" sz="1800" b="0" dirty="0"/>
              <a:t> (govt</a:t>
            </a:r>
            <a:r>
              <a:rPr lang="en-GB" sz="1800" b="0"/>
              <a:t>., civ</a:t>
            </a:r>
            <a:r>
              <a:rPr lang="en-GB" sz="1800" b="0" dirty="0"/>
              <a:t>. soc. Private sector, UN etc): As early as possible (selection priorities). Use existing ref. groups.</a:t>
            </a:r>
          </a:p>
        </p:txBody>
      </p:sp>
    </p:spTree>
    <p:extLst>
      <p:ext uri="{BB962C8B-B14F-4D97-AF65-F5344CB8AC3E}">
        <p14:creationId xmlns:p14="http://schemas.microsoft.com/office/powerpoint/2010/main" val="38757741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a 5">
            <a:extLst>
              <a:ext uri="{FF2B5EF4-FFF2-40B4-BE49-F238E27FC236}">
                <a16:creationId xmlns:a16="http://schemas.microsoft.com/office/drawing/2014/main" id="{0E01D54E-9D28-4C87-BCB4-4E2499909BD5}"/>
              </a:ext>
            </a:extLst>
          </p:cNvPr>
          <p:cNvGraphicFramePr>
            <a:graphicFrameLocks noGrp="1"/>
          </p:cNvGraphicFramePr>
          <p:nvPr>
            <p:extLst>
              <p:ext uri="{D42A27DB-BD31-4B8C-83A1-F6EECF244321}">
                <p14:modId xmlns:p14="http://schemas.microsoft.com/office/powerpoint/2010/main" val="3652032077"/>
              </p:ext>
            </p:extLst>
          </p:nvPr>
        </p:nvGraphicFramePr>
        <p:xfrm>
          <a:off x="539552" y="1772816"/>
          <a:ext cx="8280920" cy="4867661"/>
        </p:xfrm>
        <a:graphic>
          <a:graphicData uri="http://schemas.openxmlformats.org/drawingml/2006/table">
            <a:tbl>
              <a:tblPr firstRow="1" firstCol="1" bandRow="1">
                <a:tableStyleId>{72833802-FEF1-4C79-8D5D-14CF1EAF98D9}</a:tableStyleId>
              </a:tblPr>
              <a:tblGrid>
                <a:gridCol w="2720292">
                  <a:extLst>
                    <a:ext uri="{9D8B030D-6E8A-4147-A177-3AD203B41FA5}">
                      <a16:colId xmlns:a16="http://schemas.microsoft.com/office/drawing/2014/main" val="4001477166"/>
                    </a:ext>
                  </a:extLst>
                </a:gridCol>
                <a:gridCol w="5560628">
                  <a:extLst>
                    <a:ext uri="{9D8B030D-6E8A-4147-A177-3AD203B41FA5}">
                      <a16:colId xmlns:a16="http://schemas.microsoft.com/office/drawing/2014/main" val="1802883500"/>
                    </a:ext>
                  </a:extLst>
                </a:gridCol>
              </a:tblGrid>
              <a:tr h="648072">
                <a:tc>
                  <a:txBody>
                    <a:bodyPr/>
                    <a:lstStyle/>
                    <a:p>
                      <a:pPr>
                        <a:lnSpc>
                          <a:spcPct val="107000"/>
                        </a:lnSpc>
                        <a:spcAft>
                          <a:spcPts val="0"/>
                        </a:spcAft>
                      </a:pPr>
                      <a:r>
                        <a:rPr lang="es-ES" sz="1800" dirty="0" err="1">
                          <a:effectLst/>
                        </a:rPr>
                        <a:t>Challenges</a:t>
                      </a:r>
                      <a:r>
                        <a:rPr lang="es-ES" sz="1800" dirty="0">
                          <a:effectLst/>
                        </a:rPr>
                        <a:t> (</a:t>
                      </a:r>
                      <a:r>
                        <a:rPr lang="es-ES" sz="1800" dirty="0" err="1">
                          <a:effectLst/>
                        </a:rPr>
                        <a:t>examples</a:t>
                      </a:r>
                      <a:r>
                        <a:rPr lang="es-ES" sz="1800" dirty="0">
                          <a:effectLst/>
                        </a:rPr>
                        <a:t>)</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4654" marR="646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es-ES" sz="1800" dirty="0" err="1">
                          <a:effectLst/>
                        </a:rPr>
                        <a:t>Mitigation</a:t>
                      </a:r>
                      <a:r>
                        <a:rPr lang="es-ES" sz="1800" dirty="0">
                          <a:effectLst/>
                        </a:rPr>
                        <a:t> (+ country </a:t>
                      </a:r>
                      <a:r>
                        <a:rPr lang="es-ES" sz="1800" dirty="0" err="1">
                          <a:effectLst/>
                        </a:rPr>
                        <a:t>examples</a:t>
                      </a:r>
                      <a:r>
                        <a:rPr lang="es-ES" sz="1800" dirty="0">
                          <a:effectLst/>
                        </a:rPr>
                        <a:t>)</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4654" marR="646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10494233"/>
                  </a:ext>
                </a:extLst>
              </a:tr>
              <a:tr h="4219589">
                <a:tc>
                  <a:txBody>
                    <a:bodyPr/>
                    <a:lstStyle/>
                    <a:p>
                      <a:pPr marL="342900" lvl="0" indent="-342900">
                        <a:lnSpc>
                          <a:spcPct val="107000"/>
                        </a:lnSpc>
                        <a:spcAft>
                          <a:spcPts val="0"/>
                        </a:spcAft>
                        <a:buFont typeface="+mj-lt"/>
                        <a:buAutoNum type="arabicPeriod"/>
                      </a:pPr>
                      <a:r>
                        <a:rPr lang="en-GB" sz="1800" b="1" dirty="0">
                          <a:solidFill>
                            <a:srgbClr val="FF0000"/>
                          </a:solidFill>
                          <a:effectLst/>
                        </a:rPr>
                        <a:t>Little presence </a:t>
                      </a:r>
                      <a:r>
                        <a:rPr lang="en-GB" sz="1800" b="0" dirty="0">
                          <a:effectLst/>
                        </a:rPr>
                        <a:t>or aid volumes of EU MS on the ground </a:t>
                      </a:r>
                      <a:endParaRPr lang="es-ES" sz="1800" b="0" dirty="0">
                        <a:effectLst/>
                      </a:endParaRPr>
                    </a:p>
                    <a:p>
                      <a:pPr marL="342900" lvl="0" indent="-342900">
                        <a:lnSpc>
                          <a:spcPct val="107000"/>
                        </a:lnSpc>
                        <a:spcAft>
                          <a:spcPts val="0"/>
                        </a:spcAft>
                        <a:buFont typeface="+mj-lt"/>
                        <a:buAutoNum type="arabicPeriod"/>
                      </a:pPr>
                      <a:r>
                        <a:rPr lang="en-GB" sz="1800" b="1" dirty="0">
                          <a:solidFill>
                            <a:srgbClr val="FF0000"/>
                          </a:solidFill>
                          <a:effectLst/>
                        </a:rPr>
                        <a:t>No Govt/ No Plan</a:t>
                      </a:r>
                      <a:endParaRPr lang="es-ES" sz="1800" b="1" dirty="0">
                        <a:solidFill>
                          <a:srgbClr val="FF0000"/>
                        </a:solidFill>
                        <a:effectLst/>
                      </a:endParaRPr>
                    </a:p>
                    <a:p>
                      <a:pPr marL="342900" lvl="0" indent="-342900">
                        <a:lnSpc>
                          <a:spcPct val="107000"/>
                        </a:lnSpc>
                        <a:spcAft>
                          <a:spcPts val="0"/>
                        </a:spcAft>
                        <a:buFont typeface="+mj-lt"/>
                        <a:buAutoNum type="arabicPeriod"/>
                      </a:pPr>
                      <a:r>
                        <a:rPr lang="en-GB" sz="1800" b="1" dirty="0">
                          <a:solidFill>
                            <a:srgbClr val="FF0000"/>
                          </a:solidFill>
                          <a:effectLst/>
                        </a:rPr>
                        <a:t>Bilateral/ political interests </a:t>
                      </a:r>
                      <a:r>
                        <a:rPr lang="en-GB" sz="1800" b="0" dirty="0">
                          <a:effectLst/>
                        </a:rPr>
                        <a:t>overweigh interest in JP</a:t>
                      </a:r>
                      <a:endParaRPr lang="es-ES" sz="1800" b="0" dirty="0">
                        <a:effectLst/>
                      </a:endParaRPr>
                    </a:p>
                    <a:p>
                      <a:pPr marL="342900" lvl="0" indent="-342900">
                        <a:lnSpc>
                          <a:spcPct val="107000"/>
                        </a:lnSpc>
                        <a:spcAft>
                          <a:spcPts val="0"/>
                        </a:spcAft>
                        <a:buFont typeface="+mj-lt"/>
                        <a:buAutoNum type="arabicPeriod"/>
                      </a:pPr>
                      <a:r>
                        <a:rPr lang="en-GB" sz="1800" b="1" dirty="0">
                          <a:solidFill>
                            <a:srgbClr val="FF0000"/>
                          </a:solidFill>
                          <a:effectLst/>
                        </a:rPr>
                        <a:t>Misperceptions</a:t>
                      </a:r>
                      <a:r>
                        <a:rPr lang="en-GB" sz="1800" b="0" dirty="0">
                          <a:effectLst/>
                        </a:rPr>
                        <a:t> about JP </a:t>
                      </a:r>
                      <a:endParaRPr lang="es-E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4654" marR="646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lvl="0" indent="-342900">
                        <a:lnSpc>
                          <a:spcPct val="107000"/>
                        </a:lnSpc>
                        <a:spcAft>
                          <a:spcPts val="0"/>
                        </a:spcAft>
                        <a:buFont typeface="+mj-lt"/>
                        <a:buAutoNum type="arabicPeriod"/>
                      </a:pPr>
                      <a:r>
                        <a:rPr lang="en-GB" sz="1800" dirty="0">
                          <a:effectLst/>
                        </a:rPr>
                        <a:t>Start with those who are present. Delink JP participation from aid volumes. Use conf. calls. </a:t>
                      </a:r>
                      <a:r>
                        <a:rPr lang="en-GB" sz="1800" b="1" dirty="0">
                          <a:solidFill>
                            <a:srgbClr val="0070C0"/>
                          </a:solidFill>
                          <a:effectLst/>
                        </a:rPr>
                        <a:t>(Honduras)</a:t>
                      </a:r>
                      <a:endParaRPr lang="es-ES" sz="1800" b="1" dirty="0">
                        <a:solidFill>
                          <a:srgbClr val="0070C0"/>
                        </a:solidFill>
                        <a:effectLst/>
                      </a:endParaRPr>
                    </a:p>
                    <a:p>
                      <a:pPr marL="342900" marR="0" lvl="0" indent="-342900" algn="l" defTabSz="914400" rtl="0" eaLnBrk="1" fontAlgn="auto" latinLnBrk="0" hangingPunct="1">
                        <a:lnSpc>
                          <a:spcPct val="107000"/>
                        </a:lnSpc>
                        <a:spcBef>
                          <a:spcPts val="0"/>
                        </a:spcBef>
                        <a:spcAft>
                          <a:spcPts val="0"/>
                        </a:spcAft>
                        <a:buClrTx/>
                        <a:buSzTx/>
                        <a:buFont typeface="+mj-lt"/>
                        <a:buAutoNum type="arabicPeriod"/>
                        <a:tabLst/>
                        <a:defRPr/>
                      </a:pPr>
                      <a:r>
                        <a:rPr lang="en-GB" sz="1800" dirty="0">
                          <a:effectLst/>
                        </a:rPr>
                        <a:t>Work with local authorities / line ministries / temporary govt, on basis of local plans, sector policies etc… (Burundi, Yemen, Libya)</a:t>
                      </a:r>
                      <a:r>
                        <a:rPr lang="es-ES" sz="1800" dirty="0">
                          <a:effectLst/>
                        </a:rPr>
                        <a:t>. </a:t>
                      </a:r>
                      <a:r>
                        <a:rPr lang="en-GB" sz="1800" dirty="0">
                          <a:effectLst/>
                        </a:rPr>
                        <a:t>If needed, postpone JP start date </a:t>
                      </a:r>
                      <a:r>
                        <a:rPr lang="en-GB" sz="1800" b="1" dirty="0">
                          <a:solidFill>
                            <a:srgbClr val="0070C0"/>
                          </a:solidFill>
                          <a:effectLst/>
                        </a:rPr>
                        <a:t>(Cameroon)</a:t>
                      </a:r>
                      <a:r>
                        <a:rPr lang="en-GB" sz="1800" dirty="0">
                          <a:effectLst/>
                        </a:rPr>
                        <a:t>.</a:t>
                      </a:r>
                    </a:p>
                    <a:p>
                      <a:pPr marL="342900" marR="0" lvl="0" indent="-342900" algn="l" defTabSz="914400" rtl="0" eaLnBrk="1" fontAlgn="auto" latinLnBrk="0" hangingPunct="1">
                        <a:lnSpc>
                          <a:spcPct val="107000"/>
                        </a:lnSpc>
                        <a:spcBef>
                          <a:spcPts val="0"/>
                        </a:spcBef>
                        <a:spcAft>
                          <a:spcPts val="0"/>
                        </a:spcAft>
                        <a:buClrTx/>
                        <a:buSzTx/>
                        <a:buFont typeface="+mj-lt"/>
                        <a:buAutoNum type="arabicPeriod"/>
                        <a:tabLst/>
                        <a:defRPr/>
                      </a:pPr>
                      <a:r>
                        <a:rPr lang="en-GB" sz="1800" dirty="0">
                          <a:effectLst/>
                        </a:rPr>
                        <a:t>Address bilateral interests openly </a:t>
                      </a:r>
                      <a:r>
                        <a:rPr lang="en-GB" sz="1800" b="1" dirty="0">
                          <a:solidFill>
                            <a:srgbClr val="0070C0"/>
                          </a:solidFill>
                          <a:effectLst/>
                        </a:rPr>
                        <a:t>(e.g. Honduras, CAR, Cambodia: visibility). </a:t>
                      </a:r>
                      <a:endParaRPr lang="es-ES" sz="1800" b="1" dirty="0">
                        <a:solidFill>
                          <a:srgbClr val="0070C0"/>
                        </a:solidFill>
                        <a:effectLst/>
                      </a:endParaRPr>
                    </a:p>
                    <a:p>
                      <a:pPr marL="342900" lvl="0" indent="-342900">
                        <a:lnSpc>
                          <a:spcPct val="107000"/>
                        </a:lnSpc>
                        <a:spcAft>
                          <a:spcPts val="0"/>
                        </a:spcAft>
                        <a:buFont typeface="+mj-lt"/>
                        <a:buAutoNum type="arabicPeriod"/>
                      </a:pPr>
                      <a:r>
                        <a:rPr lang="en-GB" sz="1800" dirty="0">
                          <a:effectLst/>
                        </a:rPr>
                        <a:t>Clarify that JP is not about synchronising cycles and pooling all funding together, but about working  better together (e.g. </a:t>
                      </a:r>
                      <a:r>
                        <a:rPr lang="en-GB" sz="1800" b="1" dirty="0">
                          <a:solidFill>
                            <a:srgbClr val="0070C0"/>
                          </a:solidFill>
                          <a:effectLst/>
                        </a:rPr>
                        <a:t>Burundi, Honduras</a:t>
                      </a:r>
                      <a:r>
                        <a:rPr lang="en-GB" sz="1800" dirty="0">
                          <a:effectLst/>
                        </a:rPr>
                        <a:t>).</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4654" marR="646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00037583"/>
                  </a:ext>
                </a:extLst>
              </a:tr>
            </a:tbl>
          </a:graphicData>
        </a:graphic>
      </p:graphicFrame>
      <p:sp>
        <p:nvSpPr>
          <p:cNvPr id="9" name="CuadroTexto 8">
            <a:extLst>
              <a:ext uri="{FF2B5EF4-FFF2-40B4-BE49-F238E27FC236}">
                <a16:creationId xmlns:a16="http://schemas.microsoft.com/office/drawing/2014/main" id="{8FE1EA5C-8CAD-49D0-A878-FFB3E5D1DBB9}"/>
              </a:ext>
            </a:extLst>
          </p:cNvPr>
          <p:cNvSpPr txBox="1"/>
          <p:nvPr/>
        </p:nvSpPr>
        <p:spPr>
          <a:xfrm>
            <a:off x="1043608" y="1259468"/>
            <a:ext cx="7344816" cy="369332"/>
          </a:xfrm>
          <a:prstGeom prst="rect">
            <a:avLst/>
          </a:prstGeom>
          <a:noFill/>
        </p:spPr>
        <p:txBody>
          <a:bodyPr wrap="square" rtlCol="0">
            <a:spAutoFit/>
          </a:bodyPr>
          <a:lstStyle/>
          <a:p>
            <a:pPr algn="ctr"/>
            <a:r>
              <a:rPr lang="es-ES" sz="1800" b="1" dirty="0"/>
              <a:t>CHALLENGES AND MITIGATION – </a:t>
            </a:r>
            <a:r>
              <a:rPr lang="es-ES" sz="1800" b="1" dirty="0" err="1"/>
              <a:t>Scoping</a:t>
            </a:r>
            <a:r>
              <a:rPr lang="es-ES" sz="1800" b="1" dirty="0"/>
              <a:t> </a:t>
            </a:r>
            <a:r>
              <a:rPr lang="es-ES" sz="1800" b="1" dirty="0" err="1"/>
              <a:t>phase</a:t>
            </a:r>
            <a:endParaRPr lang="es-ES" sz="1800" b="1" dirty="0"/>
          </a:p>
        </p:txBody>
      </p:sp>
    </p:spTree>
    <p:extLst>
      <p:ext uri="{BB962C8B-B14F-4D97-AF65-F5344CB8AC3E}">
        <p14:creationId xmlns:p14="http://schemas.microsoft.com/office/powerpoint/2010/main" val="27952636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a 5">
            <a:extLst>
              <a:ext uri="{FF2B5EF4-FFF2-40B4-BE49-F238E27FC236}">
                <a16:creationId xmlns:a16="http://schemas.microsoft.com/office/drawing/2014/main" id="{0E01D54E-9D28-4C87-BCB4-4E2499909BD5}"/>
              </a:ext>
            </a:extLst>
          </p:cNvPr>
          <p:cNvGraphicFramePr>
            <a:graphicFrameLocks noGrp="1"/>
          </p:cNvGraphicFramePr>
          <p:nvPr>
            <p:extLst>
              <p:ext uri="{D42A27DB-BD31-4B8C-83A1-F6EECF244321}">
                <p14:modId xmlns:p14="http://schemas.microsoft.com/office/powerpoint/2010/main" val="2562124049"/>
              </p:ext>
            </p:extLst>
          </p:nvPr>
        </p:nvGraphicFramePr>
        <p:xfrm>
          <a:off x="539552" y="1772816"/>
          <a:ext cx="8280920" cy="4772062"/>
        </p:xfrm>
        <a:graphic>
          <a:graphicData uri="http://schemas.openxmlformats.org/drawingml/2006/table">
            <a:tbl>
              <a:tblPr firstRow="1" firstCol="1" bandRow="1">
                <a:tableStyleId>{10A1B5D5-9B99-4C35-A422-299274C87663}</a:tableStyleId>
              </a:tblPr>
              <a:tblGrid>
                <a:gridCol w="2720292">
                  <a:extLst>
                    <a:ext uri="{9D8B030D-6E8A-4147-A177-3AD203B41FA5}">
                      <a16:colId xmlns:a16="http://schemas.microsoft.com/office/drawing/2014/main" val="4001477166"/>
                    </a:ext>
                  </a:extLst>
                </a:gridCol>
                <a:gridCol w="5560628">
                  <a:extLst>
                    <a:ext uri="{9D8B030D-6E8A-4147-A177-3AD203B41FA5}">
                      <a16:colId xmlns:a16="http://schemas.microsoft.com/office/drawing/2014/main" val="1802883500"/>
                    </a:ext>
                  </a:extLst>
                </a:gridCol>
              </a:tblGrid>
              <a:tr h="615212">
                <a:tc>
                  <a:txBody>
                    <a:bodyPr/>
                    <a:lstStyle/>
                    <a:p>
                      <a:pPr>
                        <a:lnSpc>
                          <a:spcPct val="107000"/>
                        </a:lnSpc>
                        <a:spcAft>
                          <a:spcPts val="0"/>
                        </a:spcAft>
                      </a:pPr>
                      <a:r>
                        <a:rPr lang="es-ES" sz="2000" dirty="0" err="1">
                          <a:effectLst/>
                        </a:rPr>
                        <a:t>Challenges</a:t>
                      </a:r>
                      <a:r>
                        <a:rPr lang="es-ES" sz="2000" dirty="0">
                          <a:effectLst/>
                        </a:rPr>
                        <a:t> (</a:t>
                      </a:r>
                      <a:r>
                        <a:rPr lang="es-ES" sz="2000" dirty="0" err="1">
                          <a:effectLst/>
                        </a:rPr>
                        <a:t>examples</a:t>
                      </a:r>
                      <a:r>
                        <a:rPr lang="es-ES" sz="2000" dirty="0">
                          <a:effectLst/>
                        </a:rPr>
                        <a:t>)</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4654" marR="646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es-ES" sz="2000" dirty="0" err="1">
                          <a:effectLst/>
                        </a:rPr>
                        <a:t>Mitigation</a:t>
                      </a:r>
                      <a:r>
                        <a:rPr lang="es-ES" sz="2000" dirty="0">
                          <a:effectLst/>
                        </a:rPr>
                        <a:t> (+ country </a:t>
                      </a:r>
                      <a:r>
                        <a:rPr lang="es-ES" sz="2000" dirty="0" err="1">
                          <a:effectLst/>
                        </a:rPr>
                        <a:t>examples</a:t>
                      </a:r>
                      <a:r>
                        <a:rPr lang="es-ES" sz="2000" dirty="0">
                          <a:effectLst/>
                        </a:rPr>
                        <a:t>)</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4654" marR="646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10494233"/>
                  </a:ext>
                </a:extLst>
              </a:tr>
              <a:tr h="4137316">
                <a:tc>
                  <a:txBody>
                    <a:bodyPr/>
                    <a:lstStyle/>
                    <a:p>
                      <a:pPr marL="342900" lvl="0" indent="-342900">
                        <a:lnSpc>
                          <a:spcPct val="107000"/>
                        </a:lnSpc>
                        <a:spcAft>
                          <a:spcPts val="0"/>
                        </a:spcAft>
                        <a:buFont typeface="+mj-lt"/>
                        <a:buAutoNum type="arabicPeriod"/>
                      </a:pPr>
                      <a:r>
                        <a:rPr lang="en-GB" sz="2000" b="1" dirty="0">
                          <a:solidFill>
                            <a:srgbClr val="FF0000"/>
                          </a:solidFill>
                          <a:effectLst/>
                        </a:rPr>
                        <a:t>Already existing </a:t>
                      </a:r>
                      <a:r>
                        <a:rPr lang="en-GB" sz="2000" b="0" dirty="0">
                          <a:solidFill>
                            <a:schemeClr val="tx1"/>
                          </a:solidFill>
                          <a:effectLst/>
                        </a:rPr>
                        <a:t>bilateral or govt </a:t>
                      </a:r>
                      <a:r>
                        <a:rPr lang="en-GB" sz="2000" b="1" dirty="0">
                          <a:solidFill>
                            <a:srgbClr val="FF0000"/>
                          </a:solidFill>
                          <a:effectLst/>
                        </a:rPr>
                        <a:t>analysis</a:t>
                      </a:r>
                      <a:endParaRPr lang="es-ES" sz="2000" b="1" dirty="0">
                        <a:solidFill>
                          <a:srgbClr val="FF0000"/>
                        </a:solidFill>
                        <a:effectLst/>
                      </a:endParaRPr>
                    </a:p>
                    <a:p>
                      <a:pPr marL="342900" lvl="0" indent="-342900">
                        <a:lnSpc>
                          <a:spcPct val="107000"/>
                        </a:lnSpc>
                        <a:spcAft>
                          <a:spcPts val="0"/>
                        </a:spcAft>
                        <a:buFont typeface="+mj-lt"/>
                        <a:buAutoNum type="arabicPeriod"/>
                      </a:pPr>
                      <a:r>
                        <a:rPr lang="en-GB" sz="2000" b="1" dirty="0">
                          <a:solidFill>
                            <a:srgbClr val="FF0000"/>
                          </a:solidFill>
                          <a:effectLst/>
                        </a:rPr>
                        <a:t>Lacking data/ </a:t>
                      </a:r>
                      <a:r>
                        <a:rPr lang="en-GB" sz="2000" b="0" dirty="0">
                          <a:effectLst/>
                        </a:rPr>
                        <a:t>information and </a:t>
                      </a:r>
                      <a:r>
                        <a:rPr lang="en-GB" sz="2000" b="1" dirty="0">
                          <a:solidFill>
                            <a:srgbClr val="FF0000"/>
                          </a:solidFill>
                          <a:effectLst/>
                        </a:rPr>
                        <a:t>constantly changing </a:t>
                      </a:r>
                      <a:r>
                        <a:rPr lang="en-GB" sz="2000" b="0" dirty="0">
                          <a:effectLst/>
                        </a:rPr>
                        <a:t>country circumstances.</a:t>
                      </a:r>
                      <a:endParaRPr lang="es-ES" sz="2000" b="0" dirty="0">
                        <a:effectLst/>
                      </a:endParaRPr>
                    </a:p>
                    <a:p>
                      <a:pPr marL="342900" lvl="0" indent="-342900">
                        <a:lnSpc>
                          <a:spcPct val="107000"/>
                        </a:lnSpc>
                        <a:spcAft>
                          <a:spcPts val="0"/>
                        </a:spcAft>
                        <a:buFont typeface="+mj-lt"/>
                        <a:buAutoNum type="arabicPeriod"/>
                      </a:pPr>
                      <a:r>
                        <a:rPr lang="en-GB" sz="2000" b="1" dirty="0">
                          <a:solidFill>
                            <a:srgbClr val="FF0000"/>
                          </a:solidFill>
                          <a:effectLst/>
                        </a:rPr>
                        <a:t>Workloads</a:t>
                      </a:r>
                      <a:endParaRPr lang="es-ES" sz="20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lvl="0" indent="-342900">
                        <a:lnSpc>
                          <a:spcPct val="107000"/>
                        </a:lnSpc>
                        <a:spcAft>
                          <a:spcPts val="0"/>
                        </a:spcAft>
                        <a:buFont typeface="+mj-lt"/>
                        <a:buAutoNum type="arabicPeriod"/>
                      </a:pPr>
                      <a:r>
                        <a:rPr lang="en-GB" sz="2000" dirty="0">
                          <a:effectLst/>
                        </a:rPr>
                        <a:t>Use existing analysis as core reference/ basis! (</a:t>
                      </a:r>
                      <a:r>
                        <a:rPr lang="en-GB" sz="2000" b="1" dirty="0">
                          <a:solidFill>
                            <a:srgbClr val="0070C0"/>
                          </a:solidFill>
                          <a:effectLst/>
                        </a:rPr>
                        <a:t>Tunisia, </a:t>
                      </a:r>
                      <a:r>
                        <a:rPr lang="en-GB" sz="2000" dirty="0">
                          <a:effectLst/>
                        </a:rPr>
                        <a:t>among many others). </a:t>
                      </a:r>
                      <a:endParaRPr lang="es-ES" sz="2000" dirty="0">
                        <a:effectLst/>
                      </a:endParaRPr>
                    </a:p>
                    <a:p>
                      <a:pPr marL="342900" lvl="0" indent="-342900">
                        <a:lnSpc>
                          <a:spcPct val="107000"/>
                        </a:lnSpc>
                        <a:spcAft>
                          <a:spcPts val="0"/>
                        </a:spcAft>
                        <a:buFont typeface="+mj-lt"/>
                        <a:buAutoNum type="arabicPeriod"/>
                      </a:pPr>
                      <a:r>
                        <a:rPr lang="en-GB" sz="2000" dirty="0">
                          <a:effectLst/>
                        </a:rPr>
                        <a:t>Invite other stakeholder to contribute to joint analysis (e.g. civ. soc., UN  etc) and allow for regular updates to the joint analysis </a:t>
                      </a:r>
                      <a:r>
                        <a:rPr lang="en-GB" sz="2000" b="1" dirty="0">
                          <a:solidFill>
                            <a:srgbClr val="0070C0"/>
                          </a:solidFill>
                          <a:effectLst/>
                        </a:rPr>
                        <a:t>(Libya, Yemen). </a:t>
                      </a:r>
                      <a:r>
                        <a:rPr lang="en-GB" sz="2000" dirty="0">
                          <a:effectLst/>
                        </a:rPr>
                        <a:t>Include disclaimers + possibilities for regular review in strategy, if needed (e.g. </a:t>
                      </a:r>
                      <a:r>
                        <a:rPr lang="en-GB" sz="2000" b="1" dirty="0">
                          <a:solidFill>
                            <a:srgbClr val="0070C0"/>
                          </a:solidFill>
                          <a:effectLst/>
                        </a:rPr>
                        <a:t>Cambodia</a:t>
                      </a:r>
                      <a:r>
                        <a:rPr lang="en-GB" sz="2000" dirty="0">
                          <a:effectLst/>
                        </a:rPr>
                        <a:t>). </a:t>
                      </a:r>
                      <a:endParaRPr lang="es-ES" sz="2000" dirty="0">
                        <a:effectLst/>
                      </a:endParaRPr>
                    </a:p>
                    <a:p>
                      <a:pPr marL="342900" lvl="0" indent="-342900">
                        <a:lnSpc>
                          <a:spcPct val="107000"/>
                        </a:lnSpc>
                        <a:spcAft>
                          <a:spcPts val="0"/>
                        </a:spcAft>
                        <a:buFont typeface="+mj-lt"/>
                        <a:buAutoNum type="arabicPeriod"/>
                      </a:pPr>
                      <a:r>
                        <a:rPr lang="en-GB" sz="2000" dirty="0">
                          <a:effectLst/>
                        </a:rPr>
                        <a:t>Use DEVCO support available to you </a:t>
                      </a:r>
                      <a:r>
                        <a:rPr lang="en-GB" sz="2000" b="1" dirty="0">
                          <a:solidFill>
                            <a:srgbClr val="0070C0"/>
                          </a:solidFill>
                          <a:effectLst/>
                        </a:rPr>
                        <a:t>(Benin).</a:t>
                      </a:r>
                      <a:endParaRPr lang="es-ES" sz="20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00037583"/>
                  </a:ext>
                </a:extLst>
              </a:tr>
            </a:tbl>
          </a:graphicData>
        </a:graphic>
      </p:graphicFrame>
      <p:sp>
        <p:nvSpPr>
          <p:cNvPr id="9" name="CuadroTexto 8">
            <a:extLst>
              <a:ext uri="{FF2B5EF4-FFF2-40B4-BE49-F238E27FC236}">
                <a16:creationId xmlns:a16="http://schemas.microsoft.com/office/drawing/2014/main" id="{8FE1EA5C-8CAD-49D0-A878-FFB3E5D1DBB9}"/>
              </a:ext>
            </a:extLst>
          </p:cNvPr>
          <p:cNvSpPr txBox="1"/>
          <p:nvPr/>
        </p:nvSpPr>
        <p:spPr>
          <a:xfrm>
            <a:off x="1043608" y="1259468"/>
            <a:ext cx="7344816" cy="369332"/>
          </a:xfrm>
          <a:prstGeom prst="rect">
            <a:avLst/>
          </a:prstGeom>
          <a:noFill/>
        </p:spPr>
        <p:txBody>
          <a:bodyPr wrap="square" rtlCol="0">
            <a:spAutoFit/>
          </a:bodyPr>
          <a:lstStyle/>
          <a:p>
            <a:pPr algn="ctr"/>
            <a:r>
              <a:rPr lang="es-ES" sz="1800" b="1" dirty="0"/>
              <a:t>CHALLENGES AND MITIGATION – </a:t>
            </a:r>
            <a:r>
              <a:rPr lang="es-ES" sz="1800" b="1" dirty="0" err="1"/>
              <a:t>Joint</a:t>
            </a:r>
            <a:r>
              <a:rPr lang="es-ES" sz="1800" b="1" dirty="0"/>
              <a:t> </a:t>
            </a:r>
            <a:r>
              <a:rPr lang="es-ES" sz="1800" b="1" dirty="0" err="1"/>
              <a:t>Analysis</a:t>
            </a:r>
            <a:endParaRPr lang="es-ES" sz="1800" b="1" dirty="0"/>
          </a:p>
        </p:txBody>
      </p:sp>
    </p:spTree>
    <p:extLst>
      <p:ext uri="{BB962C8B-B14F-4D97-AF65-F5344CB8AC3E}">
        <p14:creationId xmlns:p14="http://schemas.microsoft.com/office/powerpoint/2010/main" val="1123668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a:extLst>
              <a:ext uri="{FF2B5EF4-FFF2-40B4-BE49-F238E27FC236}">
                <a16:creationId xmlns:a16="http://schemas.microsoft.com/office/drawing/2014/main" id="{8FE1EA5C-8CAD-49D0-A878-FFB3E5D1DBB9}"/>
              </a:ext>
            </a:extLst>
          </p:cNvPr>
          <p:cNvSpPr txBox="1"/>
          <p:nvPr/>
        </p:nvSpPr>
        <p:spPr>
          <a:xfrm>
            <a:off x="1115616" y="1196752"/>
            <a:ext cx="7344816" cy="369332"/>
          </a:xfrm>
          <a:prstGeom prst="rect">
            <a:avLst/>
          </a:prstGeom>
          <a:noFill/>
        </p:spPr>
        <p:txBody>
          <a:bodyPr wrap="square" rtlCol="0">
            <a:spAutoFit/>
          </a:bodyPr>
          <a:lstStyle/>
          <a:p>
            <a:pPr algn="ctr"/>
            <a:r>
              <a:rPr lang="es-ES" sz="1800" b="1" dirty="0"/>
              <a:t>CHALLENGES AND MITIGATION – </a:t>
            </a:r>
            <a:r>
              <a:rPr lang="es-ES" sz="1800" b="1" dirty="0" err="1"/>
              <a:t>Joint</a:t>
            </a:r>
            <a:r>
              <a:rPr lang="es-ES" sz="1800" b="1" dirty="0"/>
              <a:t> Response</a:t>
            </a:r>
          </a:p>
        </p:txBody>
      </p:sp>
      <p:graphicFrame>
        <p:nvGraphicFramePr>
          <p:cNvPr id="2" name="Tabla 1">
            <a:extLst>
              <a:ext uri="{FF2B5EF4-FFF2-40B4-BE49-F238E27FC236}">
                <a16:creationId xmlns:a16="http://schemas.microsoft.com/office/drawing/2014/main" id="{15FDFAB7-07EE-4738-AA0E-66252FBBD931}"/>
              </a:ext>
            </a:extLst>
          </p:cNvPr>
          <p:cNvGraphicFramePr>
            <a:graphicFrameLocks noGrp="1"/>
          </p:cNvGraphicFramePr>
          <p:nvPr>
            <p:extLst>
              <p:ext uri="{D42A27DB-BD31-4B8C-83A1-F6EECF244321}">
                <p14:modId xmlns:p14="http://schemas.microsoft.com/office/powerpoint/2010/main" val="3989441855"/>
              </p:ext>
            </p:extLst>
          </p:nvPr>
        </p:nvGraphicFramePr>
        <p:xfrm>
          <a:off x="611560" y="1772816"/>
          <a:ext cx="8136904" cy="4824536"/>
        </p:xfrm>
        <a:graphic>
          <a:graphicData uri="http://schemas.openxmlformats.org/drawingml/2006/table">
            <a:tbl>
              <a:tblPr firstRow="1" firstCol="1" bandRow="1">
                <a:tableStyleId>{10A1B5D5-9B99-4C35-A422-299274C87663}</a:tableStyleId>
              </a:tblPr>
              <a:tblGrid>
                <a:gridCol w="3060340">
                  <a:extLst>
                    <a:ext uri="{9D8B030D-6E8A-4147-A177-3AD203B41FA5}">
                      <a16:colId xmlns:a16="http://schemas.microsoft.com/office/drawing/2014/main" val="2216122163"/>
                    </a:ext>
                  </a:extLst>
                </a:gridCol>
                <a:gridCol w="5076564">
                  <a:extLst>
                    <a:ext uri="{9D8B030D-6E8A-4147-A177-3AD203B41FA5}">
                      <a16:colId xmlns:a16="http://schemas.microsoft.com/office/drawing/2014/main" val="1991198273"/>
                    </a:ext>
                  </a:extLst>
                </a:gridCol>
              </a:tblGrid>
              <a:tr h="590851">
                <a:tc>
                  <a:txBody>
                    <a:bodyPr/>
                    <a:lstStyle/>
                    <a:p>
                      <a:pPr>
                        <a:lnSpc>
                          <a:spcPct val="107000"/>
                        </a:lnSpc>
                        <a:spcAft>
                          <a:spcPts val="0"/>
                        </a:spcAft>
                      </a:pPr>
                      <a:r>
                        <a:rPr lang="en-GB" sz="1800">
                          <a:effectLst/>
                        </a:rPr>
                        <a:t>Challenges (examples) </a:t>
                      </a:r>
                      <a:endParaRPr lang="es-E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en-GB" sz="1800">
                          <a:effectLst/>
                        </a:rPr>
                        <a:t>Mitigation (country examples)</a:t>
                      </a:r>
                      <a:endParaRPr lang="es-E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1492194"/>
                  </a:ext>
                </a:extLst>
              </a:tr>
              <a:tr h="4233685">
                <a:tc>
                  <a:txBody>
                    <a:bodyPr/>
                    <a:lstStyle/>
                    <a:p>
                      <a:pPr marL="342900" lvl="0" indent="-342900">
                        <a:lnSpc>
                          <a:spcPct val="107000"/>
                        </a:lnSpc>
                        <a:spcAft>
                          <a:spcPts val="0"/>
                        </a:spcAft>
                        <a:buFont typeface="+mj-lt"/>
                        <a:buAutoNum type="arabicPeriod"/>
                      </a:pPr>
                      <a:r>
                        <a:rPr lang="en-GB" sz="1800" b="1" dirty="0">
                          <a:solidFill>
                            <a:srgbClr val="FF0000"/>
                          </a:solidFill>
                          <a:effectLst/>
                        </a:rPr>
                        <a:t>Selected priorities do not “speak” to anyone </a:t>
                      </a:r>
                      <a:r>
                        <a:rPr lang="en-GB" sz="1800" b="0" dirty="0">
                          <a:effectLst/>
                        </a:rPr>
                        <a:t>but EU+ development practitioners.</a:t>
                      </a:r>
                      <a:endParaRPr lang="es-ES" sz="1800" b="0" dirty="0">
                        <a:effectLst/>
                      </a:endParaRPr>
                    </a:p>
                    <a:p>
                      <a:pPr marL="342900" lvl="0" indent="-342900">
                        <a:lnSpc>
                          <a:spcPct val="107000"/>
                        </a:lnSpc>
                        <a:spcAft>
                          <a:spcPts val="800"/>
                        </a:spcAft>
                        <a:buFont typeface="+mj-lt"/>
                        <a:buAutoNum type="arabicPeriod"/>
                        <a:tabLst>
                          <a:tab pos="457200" algn="l"/>
                        </a:tabLst>
                      </a:pPr>
                      <a:r>
                        <a:rPr lang="en-GB" sz="1800" b="1" dirty="0">
                          <a:solidFill>
                            <a:srgbClr val="FF0000"/>
                          </a:solidFill>
                          <a:effectLst/>
                        </a:rPr>
                        <a:t>Resistance</a:t>
                      </a:r>
                      <a:r>
                        <a:rPr lang="en-GB" sz="1800" b="0" dirty="0">
                          <a:effectLst/>
                        </a:rPr>
                        <a:t> from JP members whose sectors are not mentioned. Resistance from those who see Joint strategy as a mere summary of what is already happening. </a:t>
                      </a:r>
                      <a:endParaRPr lang="es-E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lvl="0" indent="-342900">
                        <a:lnSpc>
                          <a:spcPct val="107000"/>
                        </a:lnSpc>
                        <a:spcAft>
                          <a:spcPts val="0"/>
                        </a:spcAft>
                        <a:buFont typeface="+mj-lt"/>
                        <a:buAutoNum type="arabicPeriod"/>
                      </a:pPr>
                      <a:r>
                        <a:rPr lang="en-GB" sz="1800" dirty="0">
                          <a:effectLst/>
                        </a:rPr>
                        <a:t>Involve all relevant stakeholders (</a:t>
                      </a:r>
                      <a:r>
                        <a:rPr lang="en-GB" sz="1800" dirty="0" err="1">
                          <a:effectLst/>
                        </a:rPr>
                        <a:t>HoMs</a:t>
                      </a:r>
                      <a:r>
                        <a:rPr lang="en-GB" sz="1800" dirty="0">
                          <a:effectLst/>
                        </a:rPr>
                        <a:t>, political sections, govt, civ. soc., private sector,  UN, humanitarian actors etc) in a discussion focused on partner country SDG progress (beyond aid) (</a:t>
                      </a:r>
                      <a:r>
                        <a:rPr lang="en-GB" sz="1800" b="1" dirty="0">
                          <a:solidFill>
                            <a:srgbClr val="0070C0"/>
                          </a:solidFill>
                          <a:effectLst/>
                        </a:rPr>
                        <a:t>Mali</a:t>
                      </a:r>
                      <a:r>
                        <a:rPr lang="en-GB" sz="1800" dirty="0">
                          <a:effectLst/>
                        </a:rPr>
                        <a:t>). Speak their language/ use their narrative (</a:t>
                      </a:r>
                      <a:r>
                        <a:rPr lang="en-GB" sz="1800" b="1" dirty="0">
                          <a:solidFill>
                            <a:srgbClr val="0070C0"/>
                          </a:solidFill>
                          <a:effectLst/>
                        </a:rPr>
                        <a:t>Kenya</a:t>
                      </a:r>
                      <a:r>
                        <a:rPr lang="en-GB" sz="1800" dirty="0">
                          <a:effectLst/>
                        </a:rPr>
                        <a:t>).  </a:t>
                      </a:r>
                      <a:endParaRPr lang="es-ES" sz="1800" dirty="0">
                        <a:effectLst/>
                      </a:endParaRPr>
                    </a:p>
                    <a:p>
                      <a:pPr marL="342900" lvl="0" indent="-342900">
                        <a:lnSpc>
                          <a:spcPct val="107000"/>
                        </a:lnSpc>
                        <a:spcAft>
                          <a:spcPts val="800"/>
                        </a:spcAft>
                        <a:buFont typeface="+mj-lt"/>
                        <a:buAutoNum type="arabicPeriod"/>
                        <a:tabLst>
                          <a:tab pos="457200" algn="l"/>
                        </a:tabLst>
                      </a:pPr>
                      <a:r>
                        <a:rPr lang="en-GB" sz="1800" dirty="0">
                          <a:effectLst/>
                        </a:rPr>
                        <a:t>Explain that JP is about agreeing on a limited set of strategic objectives/ areas where the EU joint approach has an added value (</a:t>
                      </a:r>
                      <a:r>
                        <a:rPr lang="en-GB" sz="1800" b="1" dirty="0">
                          <a:solidFill>
                            <a:srgbClr val="0070C0"/>
                          </a:solidFill>
                          <a:effectLst/>
                        </a:rPr>
                        <a:t>Burkina Faso</a:t>
                      </a:r>
                      <a:r>
                        <a:rPr lang="en-GB" sz="1800" dirty="0">
                          <a:effectLst/>
                        </a:rPr>
                        <a:t>). Sector interventions of each partner can always be listed/ annexed in JP doc (</a:t>
                      </a:r>
                      <a:r>
                        <a:rPr lang="en-GB" sz="1800" b="1" dirty="0">
                          <a:solidFill>
                            <a:srgbClr val="0070C0"/>
                          </a:solidFill>
                          <a:effectLst/>
                        </a:rPr>
                        <a:t>Kenya, Honduras</a:t>
                      </a:r>
                      <a:r>
                        <a:rPr lang="en-GB" sz="1800" dirty="0">
                          <a:effectLst/>
                        </a:rPr>
                        <a:t>). </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3489809"/>
                  </a:ext>
                </a:extLst>
              </a:tr>
            </a:tbl>
          </a:graphicData>
        </a:graphic>
      </p:graphicFrame>
    </p:spTree>
    <p:extLst>
      <p:ext uri="{BB962C8B-B14F-4D97-AF65-F5344CB8AC3E}">
        <p14:creationId xmlns:p14="http://schemas.microsoft.com/office/powerpoint/2010/main" val="1379789579"/>
      </p:ext>
    </p:extLst>
  </p:cSld>
  <p:clrMapOvr>
    <a:masterClrMapping/>
  </p:clrMapOvr>
</p:sld>
</file>

<file path=ppt/theme/theme1.xml><?xml version="1.0" encoding="utf-8"?>
<a:theme xmlns:a="http://schemas.openxmlformats.org/drawingml/2006/main" name="JP template">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anose="020B060403050404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anose="020B0604030504040204"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JP template" id="{B4B003FC-5915-4565-8986-C6AE40DE3B42}" vid="{C6730629-7B1D-4419-94E6-279C39770C6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5233</Words>
  <Application>Microsoft Office PowerPoint</Application>
  <PresentationFormat>Presentación en pantalla (4:3)</PresentationFormat>
  <Paragraphs>303</Paragraphs>
  <Slides>18</Slides>
  <Notes>18</Notes>
  <HiddenSlides>0</HiddenSlides>
  <MMClips>0</MMClips>
  <ScaleCrop>false</ScaleCrop>
  <HeadingPairs>
    <vt:vector size="6" baseType="variant">
      <vt:variant>
        <vt:lpstr>Fuentes usadas</vt:lpstr>
      </vt:variant>
      <vt:variant>
        <vt:i4>4</vt:i4>
      </vt:variant>
      <vt:variant>
        <vt:lpstr>Tema</vt:lpstr>
      </vt:variant>
      <vt:variant>
        <vt:i4>2</vt:i4>
      </vt:variant>
      <vt:variant>
        <vt:lpstr>Títulos de diapositiva</vt:lpstr>
      </vt:variant>
      <vt:variant>
        <vt:i4>18</vt:i4>
      </vt:variant>
    </vt:vector>
  </HeadingPairs>
  <TitlesOfParts>
    <vt:vector size="24" baseType="lpstr">
      <vt:lpstr>Arial</vt:lpstr>
      <vt:lpstr>Arial Narrow</vt:lpstr>
      <vt:lpstr>Calibri</vt:lpstr>
      <vt:lpstr>Verdana</vt:lpstr>
      <vt:lpstr>JP template</vt:lpstr>
      <vt:lpstr>Office Theme</vt:lpstr>
      <vt:lpstr>Learning from the JP experience   Training on Joint Programming</vt:lpstr>
      <vt:lpstr>Presentación de PowerPoint</vt:lpstr>
      <vt:lpstr>A common vision and a higher EU profile </vt:lpstr>
      <vt:lpstr>Global learning event: Messages for EU+ MS HQ</vt:lpstr>
      <vt:lpstr>Entry points &amp; JP added value</vt:lpstr>
      <vt:lpstr>Who should be involved in JP and how:</vt:lpstr>
      <vt:lpstr>Presentación de PowerPoint</vt:lpstr>
      <vt:lpstr>Presentación de PowerPoint</vt:lpstr>
      <vt:lpstr>Presentación de PowerPoint</vt:lpstr>
      <vt:lpstr>Presentación de PowerPoint</vt:lpstr>
      <vt:lpstr>Presentación de PowerPoint</vt:lpstr>
      <vt:lpstr>Country perspectives (4)</vt:lpstr>
      <vt:lpstr>Greater impact through improving relevance</vt:lpstr>
      <vt:lpstr>Let’s hear from an expert!</vt:lpstr>
      <vt:lpstr>Joint Programming in Cambodia</vt:lpstr>
      <vt:lpstr>Tools to support JP</vt:lpstr>
      <vt:lpstr>Country studies &amp; resources See the reading list in your folder!</vt:lpstr>
      <vt:lpstr>Main messages</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alexanderoriordan@gmail.com</dc:creator>
  <cp:lastModifiedBy>Sibylle Koenig</cp:lastModifiedBy>
  <cp:revision>244</cp:revision>
  <dcterms:created xsi:type="dcterms:W3CDTF">2011-10-28T10:25:18Z</dcterms:created>
  <dcterms:modified xsi:type="dcterms:W3CDTF">2019-05-07T11:29:17Z</dcterms:modified>
</cp:coreProperties>
</file>